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0" r:id="rId3"/>
    <p:sldId id="269" r:id="rId4"/>
    <p:sldId id="258" r:id="rId5"/>
    <p:sldId id="273" r:id="rId6"/>
    <p:sldId id="277" r:id="rId7"/>
    <p:sldId id="279" r:id="rId8"/>
    <p:sldId id="257" r:id="rId9"/>
    <p:sldId id="276" r:id="rId10"/>
    <p:sldId id="260" r:id="rId11"/>
    <p:sldId id="261" r:id="rId12"/>
    <p:sldId id="271" r:id="rId13"/>
    <p:sldId id="265" r:id="rId14"/>
    <p:sldId id="266" r:id="rId15"/>
    <p:sldId id="262" r:id="rId1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B7B7"/>
    <a:srgbClr val="B72819"/>
    <a:srgbClr val="FF0101"/>
    <a:srgbClr val="FFCCCC"/>
    <a:srgbClr val="FF7979"/>
    <a:srgbClr val="FE2520"/>
    <a:srgbClr val="A84AEE"/>
    <a:srgbClr val="D12AFE"/>
    <a:srgbClr val="DC4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94668"/>
  </p:normalViewPr>
  <p:slideViewPr>
    <p:cSldViewPr snapToGrid="0">
      <p:cViewPr varScale="1">
        <p:scale>
          <a:sx n="95" d="100"/>
          <a:sy n="95" d="100"/>
        </p:scale>
        <p:origin x="10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ace Davies" userId="45e9d7926e4b70a6" providerId="LiveId" clId="{45F549B0-5B44-4ADE-8D64-4EF1B134F78C}"/>
    <pc:docChg chg="modSld">
      <pc:chgData name="Candace Davies" userId="45e9d7926e4b70a6" providerId="LiveId" clId="{45F549B0-5B44-4ADE-8D64-4EF1B134F78C}" dt="2020-03-04T17:34:44.626" v="32" actId="20577"/>
      <pc:docMkLst>
        <pc:docMk/>
      </pc:docMkLst>
      <pc:sldChg chg="modSp">
        <pc:chgData name="Candace Davies" userId="45e9d7926e4b70a6" providerId="LiveId" clId="{45F549B0-5B44-4ADE-8D64-4EF1B134F78C}" dt="2020-03-04T17:34:44.626" v="32" actId="20577"/>
        <pc:sldMkLst>
          <pc:docMk/>
          <pc:sldMk cId="3137160337" sldId="276"/>
        </pc:sldMkLst>
        <pc:graphicFrameChg chg="mod">
          <ac:chgData name="Candace Davies" userId="45e9d7926e4b70a6" providerId="LiveId" clId="{45F549B0-5B44-4ADE-8D64-4EF1B134F78C}" dt="2020-03-04T17:34:44.626" v="32" actId="20577"/>
          <ac:graphicFrameMkLst>
            <pc:docMk/>
            <pc:sldMk cId="3137160337" sldId="276"/>
            <ac:graphicFrameMk id="5" creationId="{6414FC20-65E1-442C-92B6-D2C906B5DAFB}"/>
          </ac:graphicFrameMkLst>
        </pc:graphicFrameChg>
      </pc:sldChg>
    </pc:docChg>
  </pc:docChgLst>
  <pc:docChgLst>
    <pc:chgData name="Candace Davies" userId="45e9d7926e4b70a6" providerId="LiveId" clId="{5595AD87-E76B-4B2B-BD59-85F375FD27CF}"/>
    <pc:docChg chg="undo redo custSel mod modSld">
      <pc:chgData name="Candace Davies" userId="45e9d7926e4b70a6" providerId="LiveId" clId="{5595AD87-E76B-4B2B-BD59-85F375FD27CF}" dt="2020-02-04T17:49:44.114" v="1439" actId="20577"/>
      <pc:docMkLst>
        <pc:docMk/>
      </pc:docMkLst>
      <pc:sldChg chg="delSp mod modNotesTx">
        <pc:chgData name="Candace Davies" userId="45e9d7926e4b70a6" providerId="LiveId" clId="{5595AD87-E76B-4B2B-BD59-85F375FD27CF}" dt="2020-02-04T17:43:42.731" v="1020" actId="20577"/>
        <pc:sldMkLst>
          <pc:docMk/>
          <pc:sldMk cId="3782528596" sldId="256"/>
        </pc:sldMkLst>
        <pc:spChg chg="del">
          <ac:chgData name="Candace Davies" userId="45e9d7926e4b70a6" providerId="LiveId" clId="{5595AD87-E76B-4B2B-BD59-85F375FD27CF}" dt="2020-02-04T17:40:12.728" v="291" actId="478"/>
          <ac:spMkLst>
            <pc:docMk/>
            <pc:sldMk cId="3782528596" sldId="256"/>
            <ac:spMk id="3" creationId="{2BBE74DD-DE4E-49C2-BCE4-C9DE383E4A4D}"/>
          </ac:spMkLst>
        </pc:spChg>
      </pc:sldChg>
      <pc:sldChg chg="modNotesTx">
        <pc:chgData name="Candace Davies" userId="45e9d7926e4b70a6" providerId="LiveId" clId="{5595AD87-E76B-4B2B-BD59-85F375FD27CF}" dt="2020-02-04T17:49:44.114" v="1439" actId="20577"/>
        <pc:sldMkLst>
          <pc:docMk/>
          <pc:sldMk cId="3834921835" sldId="258"/>
        </pc:sldMkLst>
      </pc:sldChg>
      <pc:sldChg chg="modSp mod modNotesTx">
        <pc:chgData name="Candace Davies" userId="45e9d7926e4b70a6" providerId="LiveId" clId="{5595AD87-E76B-4B2B-BD59-85F375FD27CF}" dt="2020-02-04T17:47:02.596" v="1265" actId="20577"/>
        <pc:sldMkLst>
          <pc:docMk/>
          <pc:sldMk cId="1491159433" sldId="260"/>
        </pc:sldMkLst>
        <pc:spChg chg="mod">
          <ac:chgData name="Candace Davies" userId="45e9d7926e4b70a6" providerId="LiveId" clId="{5595AD87-E76B-4B2B-BD59-85F375FD27CF}" dt="2020-02-04T17:47:02.596" v="1265" actId="20577"/>
          <ac:spMkLst>
            <pc:docMk/>
            <pc:sldMk cId="1491159433" sldId="260"/>
            <ac:spMk id="3" creationId="{4E6536C2-BE3A-4289-9480-D3BE6A2CE889}"/>
          </ac:spMkLst>
        </pc:spChg>
        <pc:picChg chg="mod">
          <ac:chgData name="Candace Davies" userId="45e9d7926e4b70a6" providerId="LiveId" clId="{5595AD87-E76B-4B2B-BD59-85F375FD27CF}" dt="2020-02-04T17:46:45.770" v="1206" actId="14100"/>
          <ac:picMkLst>
            <pc:docMk/>
            <pc:sldMk cId="1491159433" sldId="260"/>
            <ac:picMk id="8" creationId="{4F146CE9-69BF-451D-82B3-14A7E91D15E8}"/>
          </ac:picMkLst>
        </pc:picChg>
      </pc:sldChg>
      <pc:sldChg chg="modSp mod modNotesTx">
        <pc:chgData name="Candace Davies" userId="45e9d7926e4b70a6" providerId="LiveId" clId="{5595AD87-E76B-4B2B-BD59-85F375FD27CF}" dt="2020-02-04T17:48:11.199" v="1404" actId="27636"/>
        <pc:sldMkLst>
          <pc:docMk/>
          <pc:sldMk cId="2953065655" sldId="262"/>
        </pc:sldMkLst>
        <pc:spChg chg="mod">
          <ac:chgData name="Candace Davies" userId="45e9d7926e4b70a6" providerId="LiveId" clId="{5595AD87-E76B-4B2B-BD59-85F375FD27CF}" dt="2020-02-04T17:48:11.199" v="1404" actId="27636"/>
          <ac:spMkLst>
            <pc:docMk/>
            <pc:sldMk cId="2953065655" sldId="262"/>
            <ac:spMk id="6" creationId="{83A8611E-8EC5-43E6-B6F3-B0884E2D19FB}"/>
          </ac:spMkLst>
        </pc:spChg>
      </pc:sldChg>
      <pc:sldChg chg="addSp delSp modSp mod modNotesTx">
        <pc:chgData name="Candace Davies" userId="45e9d7926e4b70a6" providerId="LiveId" clId="{5595AD87-E76B-4B2B-BD59-85F375FD27CF}" dt="2020-02-04T17:39:55.556" v="290" actId="20577"/>
        <pc:sldMkLst>
          <pc:docMk/>
          <pc:sldMk cId="1916610271" sldId="269"/>
        </pc:sldMkLst>
        <pc:spChg chg="mod">
          <ac:chgData name="Candace Davies" userId="45e9d7926e4b70a6" providerId="LiveId" clId="{5595AD87-E76B-4B2B-BD59-85F375FD27CF}" dt="2020-02-04T17:38:44.723" v="12" actId="26606"/>
          <ac:spMkLst>
            <pc:docMk/>
            <pc:sldMk cId="1916610271" sldId="269"/>
            <ac:spMk id="2" creationId="{CBF96944-93F6-4368-ADB1-CEEB529B25BC}"/>
          </ac:spMkLst>
        </pc:spChg>
        <pc:spChg chg="add del mod">
          <ac:chgData name="Candace Davies" userId="45e9d7926e4b70a6" providerId="LiveId" clId="{5595AD87-E76B-4B2B-BD59-85F375FD27CF}" dt="2020-02-04T17:38:00.066" v="11" actId="21"/>
          <ac:spMkLst>
            <pc:docMk/>
            <pc:sldMk cId="1916610271" sldId="269"/>
            <ac:spMk id="5" creationId="{14BDE318-02B5-4C23-AA31-57A96DA87ACE}"/>
          </ac:spMkLst>
        </pc:spChg>
        <pc:spChg chg="del">
          <ac:chgData name="Candace Davies" userId="45e9d7926e4b70a6" providerId="LiveId" clId="{5595AD87-E76B-4B2B-BD59-85F375FD27CF}" dt="2020-02-04T17:38:44.723" v="12" actId="26606"/>
          <ac:spMkLst>
            <pc:docMk/>
            <pc:sldMk cId="1916610271" sldId="269"/>
            <ac:spMk id="48" creationId="{928F64C6-FE22-4FC1-A763-DFCC514811BD}"/>
          </ac:spMkLst>
        </pc:spChg>
        <pc:spChg chg="add">
          <ac:chgData name="Candace Davies" userId="45e9d7926e4b70a6" providerId="LiveId" clId="{5595AD87-E76B-4B2B-BD59-85F375FD27CF}" dt="2020-02-04T17:38:44.723" v="12" actId="26606"/>
          <ac:spMkLst>
            <pc:docMk/>
            <pc:sldMk cId="1916610271" sldId="269"/>
            <ac:spMk id="57" creationId="{823AC064-BC96-4F32-8AE1-B2FD38754823}"/>
          </ac:spMkLst>
        </pc:spChg>
        <pc:picChg chg="del">
          <ac:chgData name="Candace Davies" userId="45e9d7926e4b70a6" providerId="LiveId" clId="{5595AD87-E76B-4B2B-BD59-85F375FD27CF}" dt="2020-02-04T17:37:09.967" v="4" actId="478"/>
          <ac:picMkLst>
            <pc:docMk/>
            <pc:sldMk cId="1916610271" sldId="269"/>
            <ac:picMk id="4" creationId="{AC994623-C1CD-42DC-9569-3748C70C5FF7}"/>
          </ac:picMkLst>
        </pc:picChg>
        <pc:picChg chg="del">
          <ac:chgData name="Candace Davies" userId="45e9d7926e4b70a6" providerId="LiveId" clId="{5595AD87-E76B-4B2B-BD59-85F375FD27CF}" dt="2020-02-04T17:37:07.576" v="3" actId="478"/>
          <ac:picMkLst>
            <pc:docMk/>
            <pc:sldMk cId="1916610271" sldId="269"/>
            <ac:picMk id="6" creationId="{6D1591BD-E4B9-48D1-AE75-D72E56AFCA09}"/>
          </ac:picMkLst>
        </pc:picChg>
        <pc:picChg chg="mod">
          <ac:chgData name="Candace Davies" userId="45e9d7926e4b70a6" providerId="LiveId" clId="{5595AD87-E76B-4B2B-BD59-85F375FD27CF}" dt="2020-02-04T17:38:44.723" v="12" actId="26606"/>
          <ac:picMkLst>
            <pc:docMk/>
            <pc:sldMk cId="1916610271" sldId="269"/>
            <ac:picMk id="10" creationId="{3C0D48E0-C5C1-48D9-A4F0-EA02AD7F1B42}"/>
          </ac:picMkLst>
        </pc:picChg>
        <pc:picChg chg="del">
          <ac:chgData name="Candace Davies" userId="45e9d7926e4b70a6" providerId="LiveId" clId="{5595AD87-E76B-4B2B-BD59-85F375FD27CF}" dt="2020-02-04T17:37:11.042" v="5" actId="478"/>
          <ac:picMkLst>
            <pc:docMk/>
            <pc:sldMk cId="1916610271" sldId="269"/>
            <ac:picMk id="11" creationId="{7B19AFEF-3471-44FB-A9AB-8B88F0B3D2A4}"/>
          </ac:picMkLst>
        </pc:picChg>
        <pc:picChg chg="mod">
          <ac:chgData name="Candace Davies" userId="45e9d7926e4b70a6" providerId="LiveId" clId="{5595AD87-E76B-4B2B-BD59-85F375FD27CF}" dt="2020-02-04T17:38:44.723" v="12" actId="26606"/>
          <ac:picMkLst>
            <pc:docMk/>
            <pc:sldMk cId="1916610271" sldId="269"/>
            <ac:picMk id="12" creationId="{DEC7FFD6-C9B7-47C9-8CDE-713DA705A1DB}"/>
          </ac:picMkLst>
        </pc:picChg>
        <pc:picChg chg="add del">
          <ac:chgData name="Candace Davies" userId="45e9d7926e4b70a6" providerId="LiveId" clId="{5595AD87-E76B-4B2B-BD59-85F375FD27CF}" dt="2020-02-04T17:37:59.639" v="10" actId="478"/>
          <ac:picMkLst>
            <pc:docMk/>
            <pc:sldMk cId="1916610271" sldId="269"/>
            <ac:picMk id="13" creationId="{E8FC8E69-2EBD-41EC-9485-08AE88DE230B}"/>
          </ac:picMkLst>
        </pc:picChg>
        <pc:cxnChg chg="del">
          <ac:chgData name="Candace Davies" userId="45e9d7926e4b70a6" providerId="LiveId" clId="{5595AD87-E76B-4B2B-BD59-85F375FD27CF}" dt="2020-02-04T17:38:44.723" v="12" actId="26606"/>
          <ac:cxnSpMkLst>
            <pc:docMk/>
            <pc:sldMk cId="1916610271" sldId="269"/>
            <ac:cxnSpMk id="50" creationId="{5C34627B-48E6-4F4D-B843-97717A86B490}"/>
          </ac:cxnSpMkLst>
        </pc:cxnChg>
        <pc:cxnChg chg="add">
          <ac:chgData name="Candace Davies" userId="45e9d7926e4b70a6" providerId="LiveId" clId="{5595AD87-E76B-4B2B-BD59-85F375FD27CF}" dt="2020-02-04T17:38:44.723" v="12" actId="26606"/>
          <ac:cxnSpMkLst>
            <pc:docMk/>
            <pc:sldMk cId="1916610271" sldId="269"/>
            <ac:cxnSpMk id="55" creationId="{DB146403-F3D6-484B-B2ED-97F9565D0370}"/>
          </ac:cxnSpMkLst>
        </pc:cxnChg>
        <pc:cxnChg chg="add">
          <ac:chgData name="Candace Davies" userId="45e9d7926e4b70a6" providerId="LiveId" clId="{5595AD87-E76B-4B2B-BD59-85F375FD27CF}" dt="2020-02-04T17:38:44.723" v="12" actId="26606"/>
          <ac:cxnSpMkLst>
            <pc:docMk/>
            <pc:sldMk cId="1916610271" sldId="269"/>
            <ac:cxnSpMk id="59" creationId="{7E7C77BC-7138-40B1-A15B-20F57A494629}"/>
          </ac:cxnSpMkLst>
        </pc:cxnChg>
      </pc:sldChg>
      <pc:sldChg chg="addSp delSp modSp mod setBg setClrOvrMap">
        <pc:chgData name="Candace Davies" userId="45e9d7926e4b70a6" providerId="LiveId" clId="{5595AD87-E76B-4B2B-BD59-85F375FD27CF}" dt="2020-02-04T17:48:46.157" v="1405" actId="14100"/>
        <pc:sldMkLst>
          <pc:docMk/>
          <pc:sldMk cId="816707864" sldId="270"/>
        </pc:sldMkLst>
        <pc:spChg chg="mod">
          <ac:chgData name="Candace Davies" userId="45e9d7926e4b70a6" providerId="LiveId" clId="{5595AD87-E76B-4B2B-BD59-85F375FD27CF}" dt="2020-02-04T17:44:33.190" v="1024" actId="26606"/>
          <ac:spMkLst>
            <pc:docMk/>
            <pc:sldMk cId="816707864" sldId="270"/>
            <ac:spMk id="2" creationId="{FC6B62E7-123A-4D6B-A9CD-D973D2B166AD}"/>
          </ac:spMkLst>
        </pc:spChg>
        <pc:spChg chg="mod">
          <ac:chgData name="Candace Davies" userId="45e9d7926e4b70a6" providerId="LiveId" clId="{5595AD87-E76B-4B2B-BD59-85F375FD27CF}" dt="2020-02-04T17:48:46.157" v="1405" actId="14100"/>
          <ac:spMkLst>
            <pc:docMk/>
            <pc:sldMk cId="816707864" sldId="270"/>
            <ac:spMk id="4" creationId="{31C4598E-CFBC-4598-8DD0-DF253F63A206}"/>
          </ac:spMkLst>
        </pc:spChg>
        <pc:spChg chg="del">
          <ac:chgData name="Candace Davies" userId="45e9d7926e4b70a6" providerId="LiveId" clId="{5595AD87-E76B-4B2B-BD59-85F375FD27CF}" dt="2020-02-04T17:44:33.190" v="1024" actId="26606"/>
          <ac:spMkLst>
            <pc:docMk/>
            <pc:sldMk cId="816707864" sldId="270"/>
            <ac:spMk id="38" creationId="{48A740BC-A0AA-45E0-B899-2AE9C6FE11CA}"/>
          </ac:spMkLst>
        </pc:spChg>
        <pc:spChg chg="add">
          <ac:chgData name="Candace Davies" userId="45e9d7926e4b70a6" providerId="LiveId" clId="{5595AD87-E76B-4B2B-BD59-85F375FD27CF}" dt="2020-02-04T17:44:33.190" v="1024" actId="26606"/>
          <ac:spMkLst>
            <pc:docMk/>
            <pc:sldMk cId="816707864" sldId="270"/>
            <ac:spMk id="45" creationId="{4C608BEB-860E-4094-8511-78603564A75E}"/>
          </ac:spMkLst>
        </pc:spChg>
        <pc:cxnChg chg="del">
          <ac:chgData name="Candace Davies" userId="45e9d7926e4b70a6" providerId="LiveId" clId="{5595AD87-E76B-4B2B-BD59-85F375FD27CF}" dt="2020-02-04T17:44:33.190" v="1024" actId="26606"/>
          <ac:cxnSpMkLst>
            <pc:docMk/>
            <pc:sldMk cId="816707864" sldId="270"/>
            <ac:cxnSpMk id="40" creationId="{B874EF51-C858-4BB9-97C3-D17755787127}"/>
          </ac:cxnSpMkLst>
        </pc:cxnChg>
        <pc:cxnChg chg="add">
          <ac:chgData name="Candace Davies" userId="45e9d7926e4b70a6" providerId="LiveId" clId="{5595AD87-E76B-4B2B-BD59-85F375FD27CF}" dt="2020-02-04T17:44:33.190" v="1024" actId="26606"/>
          <ac:cxnSpMkLst>
            <pc:docMk/>
            <pc:sldMk cId="816707864" sldId="270"/>
            <ac:cxnSpMk id="47" creationId="{1F16A8D4-FE87-4604-88B2-394B5D1EB437}"/>
          </ac:cxnSpMkLst>
        </pc:cxnChg>
      </pc:sldChg>
    </pc:docChg>
  </pc:docChgLst>
  <pc:docChgLst>
    <pc:chgData name="Candace Davies" userId="45e9d7926e4b70a6" providerId="LiveId" clId="{7D1FEB92-8A21-4DBA-8707-F269EB71F557}"/>
    <pc:docChg chg="undo custSel modSld">
      <pc:chgData name="Candace Davies" userId="45e9d7926e4b70a6" providerId="LiveId" clId="{7D1FEB92-8A21-4DBA-8707-F269EB71F557}" dt="2020-07-29T21:25:46.942" v="65" actId="20577"/>
      <pc:docMkLst>
        <pc:docMk/>
      </pc:docMkLst>
      <pc:sldChg chg="modSp mod">
        <pc:chgData name="Candace Davies" userId="45e9d7926e4b70a6" providerId="LiveId" clId="{7D1FEB92-8A21-4DBA-8707-F269EB71F557}" dt="2020-07-29T21:24:05.456" v="3" actId="108"/>
        <pc:sldMkLst>
          <pc:docMk/>
          <pc:sldMk cId="2953065655" sldId="262"/>
        </pc:sldMkLst>
        <pc:spChg chg="mod">
          <ac:chgData name="Candace Davies" userId="45e9d7926e4b70a6" providerId="LiveId" clId="{7D1FEB92-8A21-4DBA-8707-F269EB71F557}" dt="2020-07-29T21:24:05.456" v="3" actId="108"/>
          <ac:spMkLst>
            <pc:docMk/>
            <pc:sldMk cId="2953065655" sldId="262"/>
            <ac:spMk id="6" creationId="{83A8611E-8EC5-43E6-B6F3-B0884E2D19FB}"/>
          </ac:spMkLst>
        </pc:spChg>
      </pc:sldChg>
      <pc:sldChg chg="modSp mod">
        <pc:chgData name="Candace Davies" userId="45e9d7926e4b70a6" providerId="LiveId" clId="{7D1FEB92-8A21-4DBA-8707-F269EB71F557}" dt="2020-07-29T21:25:46.942" v="65" actId="20577"/>
        <pc:sldMkLst>
          <pc:docMk/>
          <pc:sldMk cId="2451259435" sldId="265"/>
        </pc:sldMkLst>
        <pc:spChg chg="mod">
          <ac:chgData name="Candace Davies" userId="45e9d7926e4b70a6" providerId="LiveId" clId="{7D1FEB92-8A21-4DBA-8707-F269EB71F557}" dt="2020-07-29T21:25:46.942" v="65" actId="20577"/>
          <ac:spMkLst>
            <pc:docMk/>
            <pc:sldMk cId="2451259435" sldId="265"/>
            <ac:spMk id="3" creationId="{97C0DFB1-D525-6542-9595-27E640FF9FFE}"/>
          </ac:spMkLst>
        </pc:spChg>
      </pc:sldChg>
    </pc:docChg>
  </pc:docChgLst>
  <pc:docChgLst>
    <pc:chgData name="Candace Davies" userId="45e9d7926e4b70a6" providerId="LiveId" clId="{FE2AB81C-CDBA-49D1-A520-77134F41C18C}"/>
    <pc:docChg chg="undo custSel modSld">
      <pc:chgData name="Candace Davies" userId="45e9d7926e4b70a6" providerId="LiveId" clId="{FE2AB81C-CDBA-49D1-A520-77134F41C18C}" dt="2020-01-02T19:41:28.922" v="3965" actId="20577"/>
      <pc:docMkLst>
        <pc:docMk/>
      </pc:docMkLst>
      <pc:sldChg chg="modSp modNotesTx">
        <pc:chgData name="Candace Davies" userId="45e9d7926e4b70a6" providerId="LiveId" clId="{FE2AB81C-CDBA-49D1-A520-77134F41C18C}" dt="2020-01-02T17:29:56.492" v="21" actId="6549"/>
        <pc:sldMkLst>
          <pc:docMk/>
          <pc:sldMk cId="3782528596" sldId="256"/>
        </pc:sldMkLst>
        <pc:spChg chg="mod">
          <ac:chgData name="Candace Davies" userId="45e9d7926e4b70a6" providerId="LiveId" clId="{FE2AB81C-CDBA-49D1-A520-77134F41C18C}" dt="2020-01-02T17:27:44.644" v="0" actId="6549"/>
          <ac:spMkLst>
            <pc:docMk/>
            <pc:sldMk cId="3782528596" sldId="256"/>
            <ac:spMk id="3" creationId="{2BBE74DD-DE4E-49C2-BCE4-C9DE383E4A4D}"/>
          </ac:spMkLst>
        </pc:spChg>
      </pc:sldChg>
      <pc:sldChg chg="modNotesTx">
        <pc:chgData name="Candace Davies" userId="45e9d7926e4b70a6" providerId="LiveId" clId="{FE2AB81C-CDBA-49D1-A520-77134F41C18C}" dt="2020-01-02T18:41:14.392" v="1946" actId="20577"/>
        <pc:sldMkLst>
          <pc:docMk/>
          <pc:sldMk cId="1031189706" sldId="257"/>
        </pc:sldMkLst>
      </pc:sldChg>
      <pc:sldChg chg="modSp modNotesTx">
        <pc:chgData name="Candace Davies" userId="45e9d7926e4b70a6" providerId="LiveId" clId="{FE2AB81C-CDBA-49D1-A520-77134F41C18C}" dt="2020-01-02T18:47:30.157" v="2169" actId="20577"/>
        <pc:sldMkLst>
          <pc:docMk/>
          <pc:sldMk cId="3834921835" sldId="258"/>
        </pc:sldMkLst>
        <pc:spChg chg="mod">
          <ac:chgData name="Candace Davies" userId="45e9d7926e4b70a6" providerId="LiveId" clId="{FE2AB81C-CDBA-49D1-A520-77134F41C18C}" dt="2020-01-02T17:29:24.424" v="19" actId="20577"/>
          <ac:spMkLst>
            <pc:docMk/>
            <pc:sldMk cId="3834921835" sldId="258"/>
            <ac:spMk id="2" creationId="{D332E49A-B544-4092-B25E-D34765D607BF}"/>
          </ac:spMkLst>
        </pc:spChg>
      </pc:sldChg>
      <pc:sldChg chg="modSp modNotesTx">
        <pc:chgData name="Candace Davies" userId="45e9d7926e4b70a6" providerId="LiveId" clId="{FE2AB81C-CDBA-49D1-A520-77134F41C18C}" dt="2020-01-02T18:58:17.505" v="2586" actId="20577"/>
        <pc:sldMkLst>
          <pc:docMk/>
          <pc:sldMk cId="1491159433" sldId="260"/>
        </pc:sldMkLst>
        <pc:spChg chg="mod">
          <ac:chgData name="Candace Davies" userId="45e9d7926e4b70a6" providerId="LiveId" clId="{FE2AB81C-CDBA-49D1-A520-77134F41C18C}" dt="2020-01-02T17:45:27.336" v="329" actId="14100"/>
          <ac:spMkLst>
            <pc:docMk/>
            <pc:sldMk cId="1491159433" sldId="260"/>
            <ac:spMk id="2" creationId="{95812BE1-64A7-4CCF-A0E9-CEA96DF32DE3}"/>
          </ac:spMkLst>
        </pc:spChg>
        <pc:spChg chg="mod">
          <ac:chgData name="Candace Davies" userId="45e9d7926e4b70a6" providerId="LiveId" clId="{FE2AB81C-CDBA-49D1-A520-77134F41C18C}" dt="2020-01-02T18:46:48.267" v="2156" actId="20577"/>
          <ac:spMkLst>
            <pc:docMk/>
            <pc:sldMk cId="1491159433" sldId="260"/>
            <ac:spMk id="3" creationId="{4E6536C2-BE3A-4289-9480-D3BE6A2CE889}"/>
          </ac:spMkLst>
        </pc:spChg>
      </pc:sldChg>
      <pc:sldChg chg="modSp modNotesTx">
        <pc:chgData name="Candace Davies" userId="45e9d7926e4b70a6" providerId="LiveId" clId="{FE2AB81C-CDBA-49D1-A520-77134F41C18C}" dt="2020-01-02T19:06:09.653" v="2618" actId="6549"/>
        <pc:sldMkLst>
          <pc:docMk/>
          <pc:sldMk cId="4035647190" sldId="261"/>
        </pc:sldMkLst>
        <pc:graphicFrameChg chg="mod">
          <ac:chgData name="Candace Davies" userId="45e9d7926e4b70a6" providerId="LiveId" clId="{FE2AB81C-CDBA-49D1-A520-77134F41C18C}" dt="2020-01-02T18:53:21.675" v="2352" actId="255"/>
          <ac:graphicFrameMkLst>
            <pc:docMk/>
            <pc:sldMk cId="4035647190" sldId="261"/>
            <ac:graphicFrameMk id="5" creationId="{8850FE90-9EF7-4832-B48D-44D32F7ADFC7}"/>
          </ac:graphicFrameMkLst>
        </pc:graphicFrameChg>
      </pc:sldChg>
      <pc:sldChg chg="modSp modNotesTx">
        <pc:chgData name="Candace Davies" userId="45e9d7926e4b70a6" providerId="LiveId" clId="{FE2AB81C-CDBA-49D1-A520-77134F41C18C}" dt="2020-01-02T19:06:17.842" v="2621" actId="6549"/>
        <pc:sldMkLst>
          <pc:docMk/>
          <pc:sldMk cId="2953065655" sldId="262"/>
        </pc:sldMkLst>
        <pc:spChg chg="mod">
          <ac:chgData name="Candace Davies" userId="45e9d7926e4b70a6" providerId="LiveId" clId="{FE2AB81C-CDBA-49D1-A520-77134F41C18C}" dt="2020-01-02T18:55:58.130" v="2428" actId="27636"/>
          <ac:spMkLst>
            <pc:docMk/>
            <pc:sldMk cId="2953065655" sldId="262"/>
            <ac:spMk id="6" creationId="{83A8611E-8EC5-43E6-B6F3-B0884E2D19FB}"/>
          </ac:spMkLst>
        </pc:spChg>
      </pc:sldChg>
      <pc:sldChg chg="modSp modNotesTx">
        <pc:chgData name="Candace Davies" userId="45e9d7926e4b70a6" providerId="LiveId" clId="{FE2AB81C-CDBA-49D1-A520-77134F41C18C}" dt="2020-01-02T19:41:28.922" v="3965" actId="20577"/>
        <pc:sldMkLst>
          <pc:docMk/>
          <pc:sldMk cId="2451259435" sldId="265"/>
        </pc:sldMkLst>
        <pc:spChg chg="mod">
          <ac:chgData name="Candace Davies" userId="45e9d7926e4b70a6" providerId="LiveId" clId="{FE2AB81C-CDBA-49D1-A520-77134F41C18C}" dt="2020-01-02T19:41:28.922" v="3965" actId="20577"/>
          <ac:spMkLst>
            <pc:docMk/>
            <pc:sldMk cId="2451259435" sldId="265"/>
            <ac:spMk id="3" creationId="{97C0DFB1-D525-6542-9595-27E640FF9FFE}"/>
          </ac:spMkLst>
        </pc:spChg>
      </pc:sldChg>
      <pc:sldChg chg="modNotesTx">
        <pc:chgData name="Candace Davies" userId="45e9d7926e4b70a6" providerId="LiveId" clId="{FE2AB81C-CDBA-49D1-A520-77134F41C18C}" dt="2020-01-02T19:06:15.056" v="2620" actId="6549"/>
        <pc:sldMkLst>
          <pc:docMk/>
          <pc:sldMk cId="4183554017" sldId="266"/>
        </pc:sldMkLst>
      </pc:sldChg>
      <pc:sldChg chg="modNotesTx">
        <pc:chgData name="Candace Davies" userId="45e9d7926e4b70a6" providerId="LiveId" clId="{FE2AB81C-CDBA-49D1-A520-77134F41C18C}" dt="2020-01-02T18:36:01.269" v="1140" actId="20577"/>
        <pc:sldMkLst>
          <pc:docMk/>
          <pc:sldMk cId="1916610271" sldId="269"/>
        </pc:sldMkLst>
      </pc:sldChg>
      <pc:sldChg chg="modSp modNotesTx">
        <pc:chgData name="Candace Davies" userId="45e9d7926e4b70a6" providerId="LiveId" clId="{FE2AB81C-CDBA-49D1-A520-77134F41C18C}" dt="2020-01-02T19:14:41.862" v="3859" actId="20577"/>
        <pc:sldMkLst>
          <pc:docMk/>
          <pc:sldMk cId="816707864" sldId="270"/>
        </pc:sldMkLst>
        <pc:spChg chg="mod">
          <ac:chgData name="Candace Davies" userId="45e9d7926e4b70a6" providerId="LiveId" clId="{FE2AB81C-CDBA-49D1-A520-77134F41C18C}" dt="2020-01-02T17:41:34.334" v="259" actId="14100"/>
          <ac:spMkLst>
            <pc:docMk/>
            <pc:sldMk cId="816707864" sldId="270"/>
            <ac:spMk id="2" creationId="{FC6B62E7-123A-4D6B-A9CD-D973D2B166AD}"/>
          </ac:spMkLst>
        </pc:spChg>
        <pc:spChg chg="mod">
          <ac:chgData name="Candace Davies" userId="45e9d7926e4b70a6" providerId="LiveId" clId="{FE2AB81C-CDBA-49D1-A520-77134F41C18C}" dt="2020-01-02T17:43:28.367" v="287" actId="113"/>
          <ac:spMkLst>
            <pc:docMk/>
            <pc:sldMk cId="816707864" sldId="270"/>
            <ac:spMk id="4" creationId="{31C4598E-CFBC-4598-8DD0-DF253F63A206}"/>
          </ac:spMkLst>
        </pc:spChg>
      </pc:sldChg>
      <pc:sldChg chg="modNotesTx">
        <pc:chgData name="Candace Davies" userId="45e9d7926e4b70a6" providerId="LiveId" clId="{FE2AB81C-CDBA-49D1-A520-77134F41C18C}" dt="2020-01-02T19:06:12.643" v="2619" actId="6549"/>
        <pc:sldMkLst>
          <pc:docMk/>
          <pc:sldMk cId="944206490" sldId="271"/>
        </pc:sldMkLst>
      </pc:sldChg>
      <pc:sldChg chg="modSp modNotesTx">
        <pc:chgData name="Candace Davies" userId="45e9d7926e4b70a6" providerId="LiveId" clId="{FE2AB81C-CDBA-49D1-A520-77134F41C18C}" dt="2020-01-02T17:30:15.635" v="25" actId="6549"/>
        <pc:sldMkLst>
          <pc:docMk/>
          <pc:sldMk cId="1422684512" sldId="273"/>
        </pc:sldMkLst>
        <pc:spChg chg="mod">
          <ac:chgData name="Candace Davies" userId="45e9d7926e4b70a6" providerId="LiveId" clId="{FE2AB81C-CDBA-49D1-A520-77134F41C18C}" dt="2020-01-02T17:29:43.997" v="20" actId="255"/>
          <ac:spMkLst>
            <pc:docMk/>
            <pc:sldMk cId="1422684512" sldId="273"/>
            <ac:spMk id="9" creationId="{34BFF1CD-58BE-4A80-965F-06EAE3000CAB}"/>
          </ac:spMkLst>
        </pc:spChg>
      </pc:sldChg>
      <pc:sldChg chg="modNotesTx">
        <pc:chgData name="Candace Davies" userId="45e9d7926e4b70a6" providerId="LiveId" clId="{FE2AB81C-CDBA-49D1-A520-77134F41C18C}" dt="2020-01-02T17:30:31.077" v="29" actId="6549"/>
        <pc:sldMkLst>
          <pc:docMk/>
          <pc:sldMk cId="3137160337" sldId="276"/>
        </pc:sldMkLst>
      </pc:sldChg>
      <pc:sldChg chg="modNotesTx">
        <pc:chgData name="Candace Davies" userId="45e9d7926e4b70a6" providerId="LiveId" clId="{FE2AB81C-CDBA-49D1-A520-77134F41C18C}" dt="2020-01-02T17:30:19.941" v="26" actId="6549"/>
        <pc:sldMkLst>
          <pc:docMk/>
          <pc:sldMk cId="1490619058" sldId="277"/>
        </pc:sldMkLst>
      </pc:sldChg>
      <pc:sldChg chg="modNotesTx">
        <pc:chgData name="Candace Davies" userId="45e9d7926e4b70a6" providerId="LiveId" clId="{FE2AB81C-CDBA-49D1-A520-77134F41C18C}" dt="2020-01-02T17:30:22.856" v="27" actId="6549"/>
        <pc:sldMkLst>
          <pc:docMk/>
          <pc:sldMk cId="4090764917" sldId="279"/>
        </pc:sldMkLst>
      </pc:sldChg>
    </pc:docChg>
  </pc:docChgLst>
  <pc:docChgLst>
    <pc:chgData name="Candace Davies" userId="45e9d7926e4b70a6" providerId="LiveId" clId="{B2337824-9AC9-426D-A6D4-0D987E384817}"/>
    <pc:docChg chg="undo custSel modSld">
      <pc:chgData name="Candace Davies" userId="45e9d7926e4b70a6" providerId="LiveId" clId="{B2337824-9AC9-426D-A6D4-0D987E384817}" dt="2020-03-04T18:02:26.456" v="198" actId="20577"/>
      <pc:docMkLst>
        <pc:docMk/>
      </pc:docMkLst>
      <pc:sldChg chg="modSp mod modNotesTx">
        <pc:chgData name="Candace Davies" userId="45e9d7926e4b70a6" providerId="LiveId" clId="{B2337824-9AC9-426D-A6D4-0D987E384817}" dt="2020-03-04T18:02:26.456" v="198" actId="20577"/>
        <pc:sldMkLst>
          <pc:docMk/>
          <pc:sldMk cId="2451259435" sldId="265"/>
        </pc:sldMkLst>
        <pc:spChg chg="mod">
          <ac:chgData name="Candace Davies" userId="45e9d7926e4b70a6" providerId="LiveId" clId="{B2337824-9AC9-426D-A6D4-0D987E384817}" dt="2020-03-04T17:58:55.061" v="39" actId="27636"/>
          <ac:spMkLst>
            <pc:docMk/>
            <pc:sldMk cId="2451259435" sldId="265"/>
            <ac:spMk id="2" creationId="{BF755DFC-6B19-1143-A91E-6638E06D17FD}"/>
          </ac:spMkLst>
        </pc:spChg>
        <pc:spChg chg="mod">
          <ac:chgData name="Candace Davies" userId="45e9d7926e4b70a6" providerId="LiveId" clId="{B2337824-9AC9-426D-A6D4-0D987E384817}" dt="2020-03-04T18:01:42.202" v="107" actId="20577"/>
          <ac:spMkLst>
            <pc:docMk/>
            <pc:sldMk cId="2451259435" sldId="265"/>
            <ac:spMk id="3" creationId="{97C0DFB1-D525-6542-9595-27E640FF9FFE}"/>
          </ac:spMkLst>
        </pc:spChg>
      </pc:sldChg>
      <pc:sldChg chg="modSp mod">
        <pc:chgData name="Candace Davies" userId="45e9d7926e4b70a6" providerId="LiveId" clId="{B2337824-9AC9-426D-A6D4-0D987E384817}" dt="2020-03-04T17:54:23.203" v="5" actId="20577"/>
        <pc:sldMkLst>
          <pc:docMk/>
          <pc:sldMk cId="816707864" sldId="270"/>
        </pc:sldMkLst>
        <pc:spChg chg="mod">
          <ac:chgData name="Candace Davies" userId="45e9d7926e4b70a6" providerId="LiveId" clId="{B2337824-9AC9-426D-A6D4-0D987E384817}" dt="2020-03-04T17:54:23.203" v="5" actId="20577"/>
          <ac:spMkLst>
            <pc:docMk/>
            <pc:sldMk cId="816707864" sldId="270"/>
            <ac:spMk id="4" creationId="{31C4598E-CFBC-4598-8DD0-DF253F63A206}"/>
          </ac:spMkLst>
        </pc:spChg>
      </pc:sldChg>
    </pc:docChg>
  </pc:docChgLst>
  <pc:docChgLst>
    <pc:chgData name="Candace Davies" userId="45e9d7926e4b70a6" providerId="LiveId" clId="{B8AB1204-9B4C-46D4-B338-F89C62DFCECA}"/>
    <pc:docChg chg="modSld">
      <pc:chgData name="Candace Davies" userId="45e9d7926e4b70a6" providerId="LiveId" clId="{B8AB1204-9B4C-46D4-B338-F89C62DFCECA}" dt="2020-03-04T18:14:48.619" v="13" actId="14826"/>
      <pc:docMkLst>
        <pc:docMk/>
      </pc:docMkLst>
      <pc:sldChg chg="modSp">
        <pc:chgData name="Candace Davies" userId="45e9d7926e4b70a6" providerId="LiveId" clId="{B8AB1204-9B4C-46D4-B338-F89C62DFCECA}" dt="2020-03-04T18:14:25.458" v="11" actId="14826"/>
        <pc:sldMkLst>
          <pc:docMk/>
          <pc:sldMk cId="3782528596" sldId="256"/>
        </pc:sldMkLst>
        <pc:picChg chg="mod">
          <ac:chgData name="Candace Davies" userId="45e9d7926e4b70a6" providerId="LiveId" clId="{B8AB1204-9B4C-46D4-B338-F89C62DFCECA}" dt="2020-03-04T18:14:25.458" v="11" actId="14826"/>
          <ac:picMkLst>
            <pc:docMk/>
            <pc:sldMk cId="3782528596" sldId="256"/>
            <ac:picMk id="1026" creationId="{12430114-5F23-42EA-BE00-F530C5CA7A52}"/>
          </ac:picMkLst>
        </pc:picChg>
      </pc:sldChg>
      <pc:sldChg chg="modSp">
        <pc:chgData name="Candace Davies" userId="45e9d7926e4b70a6" providerId="LiveId" clId="{B8AB1204-9B4C-46D4-B338-F89C62DFCECA}" dt="2020-03-04T18:14:48.619" v="13" actId="14826"/>
        <pc:sldMkLst>
          <pc:docMk/>
          <pc:sldMk cId="2953065655" sldId="262"/>
        </pc:sldMkLst>
        <pc:picChg chg="mod">
          <ac:chgData name="Candace Davies" userId="45e9d7926e4b70a6" providerId="LiveId" clId="{B8AB1204-9B4C-46D4-B338-F89C62DFCECA}" dt="2020-03-04T18:14:48.619" v="13" actId="14826"/>
          <ac:picMkLst>
            <pc:docMk/>
            <pc:sldMk cId="2953065655" sldId="262"/>
            <ac:picMk id="12" creationId="{0A892DA8-B9FE-4C99-A3C5-F981C3FD96AE}"/>
          </ac:picMkLst>
        </pc:picChg>
      </pc:sldChg>
      <pc:sldChg chg="modSp mod">
        <pc:chgData name="Candace Davies" userId="45e9d7926e4b70a6" providerId="LiveId" clId="{B8AB1204-9B4C-46D4-B338-F89C62DFCECA}" dt="2020-03-04T18:14:38.532" v="12" actId="14826"/>
        <pc:sldMkLst>
          <pc:docMk/>
          <pc:sldMk cId="2451259435" sldId="265"/>
        </pc:sldMkLst>
        <pc:spChg chg="mod">
          <ac:chgData name="Candace Davies" userId="45e9d7926e4b70a6" providerId="LiveId" clId="{B8AB1204-9B4C-46D4-B338-F89C62DFCECA}" dt="2020-03-04T18:13:28.637" v="10" actId="20577"/>
          <ac:spMkLst>
            <pc:docMk/>
            <pc:sldMk cId="2451259435" sldId="265"/>
            <ac:spMk id="3" creationId="{97C0DFB1-D525-6542-9595-27E640FF9FFE}"/>
          </ac:spMkLst>
        </pc:spChg>
        <pc:picChg chg="mod">
          <ac:chgData name="Candace Davies" userId="45e9d7926e4b70a6" providerId="LiveId" clId="{B8AB1204-9B4C-46D4-B338-F89C62DFCECA}" dt="2020-03-04T18:14:38.532" v="12" actId="14826"/>
          <ac:picMkLst>
            <pc:docMk/>
            <pc:sldMk cId="2451259435" sldId="265"/>
            <ac:picMk id="6" creationId="{BDDD8354-0FCF-7840-B99F-821BC004D151}"/>
          </ac:picMkLst>
        </pc:picChg>
      </pc:sldChg>
    </pc:docChg>
  </pc:docChgLst>
  <pc:docChgLst>
    <pc:chgData name="Candace Davies" userId="45e9d7926e4b70a6" providerId="LiveId" clId="{F9E9A3A0-770D-4068-A42E-B924C739BF93}"/>
    <pc:docChg chg="modSld">
      <pc:chgData name="Candace Davies" userId="45e9d7926e4b70a6" providerId="LiveId" clId="{F9E9A3A0-770D-4068-A42E-B924C739BF93}" dt="2020-03-03T20:03:27.973" v="286" actId="20577"/>
      <pc:docMkLst>
        <pc:docMk/>
      </pc:docMkLst>
      <pc:sldChg chg="modSp">
        <pc:chgData name="Candace Davies" userId="45e9d7926e4b70a6" providerId="LiveId" clId="{F9E9A3A0-770D-4068-A42E-B924C739BF93}" dt="2020-03-03T20:03:27.973" v="286" actId="20577"/>
        <pc:sldMkLst>
          <pc:docMk/>
          <pc:sldMk cId="3137160337" sldId="276"/>
        </pc:sldMkLst>
        <pc:graphicFrameChg chg="mod">
          <ac:chgData name="Candace Davies" userId="45e9d7926e4b70a6" providerId="LiveId" clId="{F9E9A3A0-770D-4068-A42E-B924C739BF93}" dt="2020-03-03T20:03:27.973" v="286" actId="20577"/>
          <ac:graphicFrameMkLst>
            <pc:docMk/>
            <pc:sldMk cId="3137160337" sldId="276"/>
            <ac:graphicFrameMk id="5" creationId="{6414FC20-65E1-442C-92B6-D2C906B5DAFB}"/>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10EF2-8E34-4CCD-93BB-B62424223445}"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3A1A36F7-EC57-42B3-9869-ABD5A9018DDF}">
      <dgm:prSet/>
      <dgm:spPr/>
      <dgm:t>
        <a:bodyPr/>
        <a:lstStyle/>
        <a:p>
          <a:r>
            <a:rPr lang="en-US"/>
            <a:t>A Sentiment</a:t>
          </a:r>
        </a:p>
      </dgm:t>
    </dgm:pt>
    <dgm:pt modelId="{FE658798-D7AD-4D30-A66E-7719693AE18C}" type="parTrans" cxnId="{FFAD080B-B8EC-42BA-A8C5-43C0B073B676}">
      <dgm:prSet/>
      <dgm:spPr/>
      <dgm:t>
        <a:bodyPr/>
        <a:lstStyle/>
        <a:p>
          <a:endParaRPr lang="en-US"/>
        </a:p>
      </dgm:t>
    </dgm:pt>
    <dgm:pt modelId="{F006DA36-B133-455B-AEDB-FA143F64F965}" type="sibTrans" cxnId="{FFAD080B-B8EC-42BA-A8C5-43C0B073B676}">
      <dgm:prSet/>
      <dgm:spPr/>
      <dgm:t>
        <a:bodyPr/>
        <a:lstStyle/>
        <a:p>
          <a:endParaRPr lang="en-US"/>
        </a:p>
      </dgm:t>
    </dgm:pt>
    <dgm:pt modelId="{180BEAA5-C90D-4964-975E-2837B34CB7F9}">
      <dgm:prSet/>
      <dgm:spPr/>
      <dgm:t>
        <a:bodyPr/>
        <a:lstStyle/>
        <a:p>
          <a:r>
            <a:rPr lang="en-US"/>
            <a:t>A Call to Action</a:t>
          </a:r>
        </a:p>
      </dgm:t>
    </dgm:pt>
    <dgm:pt modelId="{07AE80C3-E325-45C0-96E5-64052EC63F66}" type="parTrans" cxnId="{FA038D4D-A1FB-4B6F-9AAC-F2C24D039ACC}">
      <dgm:prSet/>
      <dgm:spPr/>
      <dgm:t>
        <a:bodyPr/>
        <a:lstStyle/>
        <a:p>
          <a:endParaRPr lang="en-US"/>
        </a:p>
      </dgm:t>
    </dgm:pt>
    <dgm:pt modelId="{60A929D5-94D1-4379-B112-B9D4A0018184}" type="sibTrans" cxnId="{FA038D4D-A1FB-4B6F-9AAC-F2C24D039ACC}">
      <dgm:prSet/>
      <dgm:spPr/>
      <dgm:t>
        <a:bodyPr/>
        <a:lstStyle/>
        <a:p>
          <a:endParaRPr lang="en-US"/>
        </a:p>
      </dgm:t>
    </dgm:pt>
    <dgm:pt modelId="{B1B571D5-BD0E-46B2-BFFC-0CF1059476A4}">
      <dgm:prSet/>
      <dgm:spPr/>
      <dgm:t>
        <a:bodyPr/>
        <a:lstStyle/>
        <a:p>
          <a:r>
            <a:rPr lang="en-US" dirty="0"/>
            <a:t>A Movement</a:t>
          </a:r>
        </a:p>
      </dgm:t>
    </dgm:pt>
    <dgm:pt modelId="{D692D3DA-E342-48BA-BCA9-CAA68E2ADB25}" type="parTrans" cxnId="{3FD11206-0371-4DFA-A981-6D36DD43D444}">
      <dgm:prSet/>
      <dgm:spPr/>
      <dgm:t>
        <a:bodyPr/>
        <a:lstStyle/>
        <a:p>
          <a:endParaRPr lang="en-US"/>
        </a:p>
      </dgm:t>
    </dgm:pt>
    <dgm:pt modelId="{CF881261-AA5F-450E-80A6-135D032C7947}" type="sibTrans" cxnId="{3FD11206-0371-4DFA-A981-6D36DD43D444}">
      <dgm:prSet/>
      <dgm:spPr/>
      <dgm:t>
        <a:bodyPr/>
        <a:lstStyle/>
        <a:p>
          <a:endParaRPr lang="en-US"/>
        </a:p>
      </dgm:t>
    </dgm:pt>
    <dgm:pt modelId="{AC56EA58-9ED7-48B9-9703-980811C39C5B}" type="pres">
      <dgm:prSet presAssocID="{EB910EF2-8E34-4CCD-93BB-B62424223445}" presName="vert0" presStyleCnt="0">
        <dgm:presLayoutVars>
          <dgm:dir/>
          <dgm:animOne val="branch"/>
          <dgm:animLvl val="lvl"/>
        </dgm:presLayoutVars>
      </dgm:prSet>
      <dgm:spPr/>
    </dgm:pt>
    <dgm:pt modelId="{55535EAF-305E-4491-BDAA-56328AE60B7C}" type="pres">
      <dgm:prSet presAssocID="{3A1A36F7-EC57-42B3-9869-ABD5A9018DDF}" presName="thickLine" presStyleLbl="alignNode1" presStyleIdx="0" presStyleCnt="3"/>
      <dgm:spPr/>
    </dgm:pt>
    <dgm:pt modelId="{1CB72601-0A10-4D7F-AED3-B8A482535956}" type="pres">
      <dgm:prSet presAssocID="{3A1A36F7-EC57-42B3-9869-ABD5A9018DDF}" presName="horz1" presStyleCnt="0"/>
      <dgm:spPr/>
    </dgm:pt>
    <dgm:pt modelId="{4A520C91-512A-4F71-BCF2-6016DA5F2005}" type="pres">
      <dgm:prSet presAssocID="{3A1A36F7-EC57-42B3-9869-ABD5A9018DDF}" presName="tx1" presStyleLbl="revTx" presStyleIdx="0" presStyleCnt="3"/>
      <dgm:spPr/>
    </dgm:pt>
    <dgm:pt modelId="{DB3C4D50-F3F1-4641-B7DA-7E501D554FEF}" type="pres">
      <dgm:prSet presAssocID="{3A1A36F7-EC57-42B3-9869-ABD5A9018DDF}" presName="vert1" presStyleCnt="0"/>
      <dgm:spPr/>
    </dgm:pt>
    <dgm:pt modelId="{42B0FC28-92D8-4861-AAEB-4C9091905F55}" type="pres">
      <dgm:prSet presAssocID="{180BEAA5-C90D-4964-975E-2837B34CB7F9}" presName="thickLine" presStyleLbl="alignNode1" presStyleIdx="1" presStyleCnt="3"/>
      <dgm:spPr/>
    </dgm:pt>
    <dgm:pt modelId="{F4C67244-DD10-4D65-BC05-EB27D190790C}" type="pres">
      <dgm:prSet presAssocID="{180BEAA5-C90D-4964-975E-2837B34CB7F9}" presName="horz1" presStyleCnt="0"/>
      <dgm:spPr/>
    </dgm:pt>
    <dgm:pt modelId="{800ED523-CB46-46F7-8A81-1D777B5CE92B}" type="pres">
      <dgm:prSet presAssocID="{180BEAA5-C90D-4964-975E-2837B34CB7F9}" presName="tx1" presStyleLbl="revTx" presStyleIdx="1" presStyleCnt="3"/>
      <dgm:spPr/>
    </dgm:pt>
    <dgm:pt modelId="{D3755F6C-EE66-45A6-A0B7-6EE636A372B9}" type="pres">
      <dgm:prSet presAssocID="{180BEAA5-C90D-4964-975E-2837B34CB7F9}" presName="vert1" presStyleCnt="0"/>
      <dgm:spPr/>
    </dgm:pt>
    <dgm:pt modelId="{20BDCE5A-841A-4C77-8728-6292D7598A7D}" type="pres">
      <dgm:prSet presAssocID="{B1B571D5-BD0E-46B2-BFFC-0CF1059476A4}" presName="thickLine" presStyleLbl="alignNode1" presStyleIdx="2" presStyleCnt="3"/>
      <dgm:spPr/>
    </dgm:pt>
    <dgm:pt modelId="{3F73DFA5-3350-46CB-B934-A430A5B3C4D6}" type="pres">
      <dgm:prSet presAssocID="{B1B571D5-BD0E-46B2-BFFC-0CF1059476A4}" presName="horz1" presStyleCnt="0"/>
      <dgm:spPr/>
    </dgm:pt>
    <dgm:pt modelId="{D69EE9FD-B349-4289-883F-906F87B5578B}" type="pres">
      <dgm:prSet presAssocID="{B1B571D5-BD0E-46B2-BFFC-0CF1059476A4}" presName="tx1" presStyleLbl="revTx" presStyleIdx="2" presStyleCnt="3"/>
      <dgm:spPr/>
    </dgm:pt>
    <dgm:pt modelId="{E51573F0-B5B7-4253-9D52-D7D447B727F0}" type="pres">
      <dgm:prSet presAssocID="{B1B571D5-BD0E-46B2-BFFC-0CF1059476A4}" presName="vert1" presStyleCnt="0"/>
      <dgm:spPr/>
    </dgm:pt>
  </dgm:ptLst>
  <dgm:cxnLst>
    <dgm:cxn modelId="{3FD11206-0371-4DFA-A981-6D36DD43D444}" srcId="{EB910EF2-8E34-4CCD-93BB-B62424223445}" destId="{B1B571D5-BD0E-46B2-BFFC-0CF1059476A4}" srcOrd="2" destOrd="0" parTransId="{D692D3DA-E342-48BA-BCA9-CAA68E2ADB25}" sibTransId="{CF881261-AA5F-450E-80A6-135D032C7947}"/>
    <dgm:cxn modelId="{5195C806-AF43-4DC6-BC0E-3144098A07EA}" type="presOf" srcId="{B1B571D5-BD0E-46B2-BFFC-0CF1059476A4}" destId="{D69EE9FD-B349-4289-883F-906F87B5578B}" srcOrd="0" destOrd="0" presId="urn:microsoft.com/office/officeart/2008/layout/LinedList"/>
    <dgm:cxn modelId="{FFAD080B-B8EC-42BA-A8C5-43C0B073B676}" srcId="{EB910EF2-8E34-4CCD-93BB-B62424223445}" destId="{3A1A36F7-EC57-42B3-9869-ABD5A9018DDF}" srcOrd="0" destOrd="0" parTransId="{FE658798-D7AD-4D30-A66E-7719693AE18C}" sibTransId="{F006DA36-B133-455B-AEDB-FA143F64F965}"/>
    <dgm:cxn modelId="{886E4543-6CCE-40D0-9119-B4BA90D3DCCE}" type="presOf" srcId="{EB910EF2-8E34-4CCD-93BB-B62424223445}" destId="{AC56EA58-9ED7-48B9-9703-980811C39C5B}" srcOrd="0" destOrd="0" presId="urn:microsoft.com/office/officeart/2008/layout/LinedList"/>
    <dgm:cxn modelId="{EF8B3E46-3962-40C1-A2A2-120B459FEDBC}" type="presOf" srcId="{3A1A36F7-EC57-42B3-9869-ABD5A9018DDF}" destId="{4A520C91-512A-4F71-BCF2-6016DA5F2005}" srcOrd="0" destOrd="0" presId="urn:microsoft.com/office/officeart/2008/layout/LinedList"/>
    <dgm:cxn modelId="{FA038D4D-A1FB-4B6F-9AAC-F2C24D039ACC}" srcId="{EB910EF2-8E34-4CCD-93BB-B62424223445}" destId="{180BEAA5-C90D-4964-975E-2837B34CB7F9}" srcOrd="1" destOrd="0" parTransId="{07AE80C3-E325-45C0-96E5-64052EC63F66}" sibTransId="{60A929D5-94D1-4379-B112-B9D4A0018184}"/>
    <dgm:cxn modelId="{CAA29FA8-EEAB-401B-AFC2-6C4A003FE9AA}" type="presOf" srcId="{180BEAA5-C90D-4964-975E-2837B34CB7F9}" destId="{800ED523-CB46-46F7-8A81-1D777B5CE92B}" srcOrd="0" destOrd="0" presId="urn:microsoft.com/office/officeart/2008/layout/LinedList"/>
    <dgm:cxn modelId="{DBB41BA3-741F-4284-B852-440BDF3E178E}" type="presParOf" srcId="{AC56EA58-9ED7-48B9-9703-980811C39C5B}" destId="{55535EAF-305E-4491-BDAA-56328AE60B7C}" srcOrd="0" destOrd="0" presId="urn:microsoft.com/office/officeart/2008/layout/LinedList"/>
    <dgm:cxn modelId="{60A2654E-FB98-432F-A61E-74D217FE38B0}" type="presParOf" srcId="{AC56EA58-9ED7-48B9-9703-980811C39C5B}" destId="{1CB72601-0A10-4D7F-AED3-B8A482535956}" srcOrd="1" destOrd="0" presId="urn:microsoft.com/office/officeart/2008/layout/LinedList"/>
    <dgm:cxn modelId="{F2AFA36F-49F3-407E-B36A-FE149A5F2C63}" type="presParOf" srcId="{1CB72601-0A10-4D7F-AED3-B8A482535956}" destId="{4A520C91-512A-4F71-BCF2-6016DA5F2005}" srcOrd="0" destOrd="0" presId="urn:microsoft.com/office/officeart/2008/layout/LinedList"/>
    <dgm:cxn modelId="{B8B65332-0471-49FB-896D-AB3E3890924B}" type="presParOf" srcId="{1CB72601-0A10-4D7F-AED3-B8A482535956}" destId="{DB3C4D50-F3F1-4641-B7DA-7E501D554FEF}" srcOrd="1" destOrd="0" presId="urn:microsoft.com/office/officeart/2008/layout/LinedList"/>
    <dgm:cxn modelId="{4B213372-5A8F-44F2-9630-0567BDF4D891}" type="presParOf" srcId="{AC56EA58-9ED7-48B9-9703-980811C39C5B}" destId="{42B0FC28-92D8-4861-AAEB-4C9091905F55}" srcOrd="2" destOrd="0" presId="urn:microsoft.com/office/officeart/2008/layout/LinedList"/>
    <dgm:cxn modelId="{87D19428-4B8B-410E-9D3D-6C4FE51B434E}" type="presParOf" srcId="{AC56EA58-9ED7-48B9-9703-980811C39C5B}" destId="{F4C67244-DD10-4D65-BC05-EB27D190790C}" srcOrd="3" destOrd="0" presId="urn:microsoft.com/office/officeart/2008/layout/LinedList"/>
    <dgm:cxn modelId="{98966372-C69C-4231-A525-047A7D845BAC}" type="presParOf" srcId="{F4C67244-DD10-4D65-BC05-EB27D190790C}" destId="{800ED523-CB46-46F7-8A81-1D777B5CE92B}" srcOrd="0" destOrd="0" presId="urn:microsoft.com/office/officeart/2008/layout/LinedList"/>
    <dgm:cxn modelId="{34823355-291D-4114-B4AD-BF43E193F675}" type="presParOf" srcId="{F4C67244-DD10-4D65-BC05-EB27D190790C}" destId="{D3755F6C-EE66-45A6-A0B7-6EE636A372B9}" srcOrd="1" destOrd="0" presId="urn:microsoft.com/office/officeart/2008/layout/LinedList"/>
    <dgm:cxn modelId="{523E0FF4-E970-4875-8205-2EB2696588CA}" type="presParOf" srcId="{AC56EA58-9ED7-48B9-9703-980811C39C5B}" destId="{20BDCE5A-841A-4C77-8728-6292D7598A7D}" srcOrd="4" destOrd="0" presId="urn:microsoft.com/office/officeart/2008/layout/LinedList"/>
    <dgm:cxn modelId="{EB6100AF-6A37-47A4-AE7A-27443E961BBF}" type="presParOf" srcId="{AC56EA58-9ED7-48B9-9703-980811C39C5B}" destId="{3F73DFA5-3350-46CB-B934-A430A5B3C4D6}" srcOrd="5" destOrd="0" presId="urn:microsoft.com/office/officeart/2008/layout/LinedList"/>
    <dgm:cxn modelId="{9F616143-C3EA-4881-B8AA-A405DE046902}" type="presParOf" srcId="{3F73DFA5-3350-46CB-B934-A430A5B3C4D6}" destId="{D69EE9FD-B349-4289-883F-906F87B5578B}" srcOrd="0" destOrd="0" presId="urn:microsoft.com/office/officeart/2008/layout/LinedList"/>
    <dgm:cxn modelId="{B50002D7-66B8-4445-AB11-BD40FBE267D2}" type="presParOf" srcId="{3F73DFA5-3350-46CB-B934-A430A5B3C4D6}" destId="{E51573F0-B5B7-4253-9D52-D7D447B727F0}" srcOrd="1" destOrd="0" presId="urn:microsoft.com/office/officeart/2008/layout/LinedList"/>
  </dgm:cxnLst>
  <dgm:bg/>
  <dgm:whole>
    <a:ln>
      <a:solidFill>
        <a:srgbClr val="FF0101"/>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11018C3-4A8B-4F77-821B-AD87BB724E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F412E1C-1AD8-4D09-B10D-B08F8F5A1F8A}">
      <dgm:prSet/>
      <dgm:spPr>
        <a:solidFill>
          <a:schemeClr val="bg2">
            <a:lumMod val="50000"/>
          </a:schemeClr>
        </a:solidFill>
      </dgm:spPr>
      <dgm:t>
        <a:bodyPr/>
        <a:lstStyle/>
        <a:p>
          <a:r>
            <a:rPr lang="en-US" i="1" dirty="0"/>
            <a:t>“Fostering Joy is a family/professional effort celebrating the joy of raising a child who is deaf or hard of hearing (D/HH).</a:t>
          </a:r>
          <a:endParaRPr lang="en-US" dirty="0"/>
        </a:p>
      </dgm:t>
    </dgm:pt>
    <dgm:pt modelId="{1BBDCDC4-275A-4425-AE3B-C104E1A0856D}" type="parTrans" cxnId="{C64C27A8-FCF9-4C87-A523-971947A3748B}">
      <dgm:prSet/>
      <dgm:spPr/>
      <dgm:t>
        <a:bodyPr/>
        <a:lstStyle/>
        <a:p>
          <a:endParaRPr lang="en-US"/>
        </a:p>
      </dgm:t>
    </dgm:pt>
    <dgm:pt modelId="{BE3154B8-C18A-431A-B97E-6A92F0F3FF0A}" type="sibTrans" cxnId="{C64C27A8-FCF9-4C87-A523-971947A3748B}">
      <dgm:prSet/>
      <dgm:spPr/>
      <dgm:t>
        <a:bodyPr/>
        <a:lstStyle/>
        <a:p>
          <a:endParaRPr lang="en-US"/>
        </a:p>
      </dgm:t>
    </dgm:pt>
    <dgm:pt modelId="{CA645C5E-5F1C-4A8F-B4A5-82015C2405E9}">
      <dgm:prSet/>
      <dgm:spPr>
        <a:solidFill>
          <a:srgbClr val="FF0000"/>
        </a:solidFill>
      </dgm:spPr>
      <dgm:t>
        <a:bodyPr/>
        <a:lstStyle/>
        <a:p>
          <a:r>
            <a:rPr lang="en-US" i="1" dirty="0"/>
            <a:t>Fostering Joy provides resources for families and professionals to support the growth and development of a child who is D/HH. </a:t>
          </a:r>
          <a:endParaRPr lang="en-US" dirty="0"/>
        </a:p>
      </dgm:t>
    </dgm:pt>
    <dgm:pt modelId="{AD3EE51E-9CD6-463F-B077-CECFD4F8C9AA}" type="parTrans" cxnId="{B4A0A051-6054-4BE9-A168-26C4A562C926}">
      <dgm:prSet/>
      <dgm:spPr/>
      <dgm:t>
        <a:bodyPr/>
        <a:lstStyle/>
        <a:p>
          <a:endParaRPr lang="en-US"/>
        </a:p>
      </dgm:t>
    </dgm:pt>
    <dgm:pt modelId="{26EB73A7-F75E-464F-A462-4DDCE02E7F86}" type="sibTrans" cxnId="{B4A0A051-6054-4BE9-A168-26C4A562C926}">
      <dgm:prSet/>
      <dgm:spPr/>
      <dgm:t>
        <a:bodyPr/>
        <a:lstStyle/>
        <a:p>
          <a:endParaRPr lang="en-US"/>
        </a:p>
      </dgm:t>
    </dgm:pt>
    <dgm:pt modelId="{59E0C506-E9F1-4250-9230-078945C2CB2D}">
      <dgm:prSet/>
      <dgm:spPr>
        <a:solidFill>
          <a:schemeClr val="tx2"/>
        </a:solidFill>
      </dgm:spPr>
      <dgm:t>
        <a:bodyPr/>
        <a:lstStyle/>
        <a:p>
          <a:r>
            <a:rPr lang="en-US" i="1" dirty="0"/>
            <a:t>Loving and supportive families provide a strong base for social and emotional health and well-being. </a:t>
          </a:r>
          <a:endParaRPr lang="en-US" dirty="0"/>
        </a:p>
      </dgm:t>
    </dgm:pt>
    <dgm:pt modelId="{316DCE92-4B76-4AC9-863C-FDB68E7A31BB}" type="parTrans" cxnId="{37450EA4-B56A-4DCA-B7D6-2EB2B26278B5}">
      <dgm:prSet/>
      <dgm:spPr/>
      <dgm:t>
        <a:bodyPr/>
        <a:lstStyle/>
        <a:p>
          <a:endParaRPr lang="en-US"/>
        </a:p>
      </dgm:t>
    </dgm:pt>
    <dgm:pt modelId="{C02F2359-9F85-4695-9E29-CF17880F4B93}" type="sibTrans" cxnId="{37450EA4-B56A-4DCA-B7D6-2EB2B26278B5}">
      <dgm:prSet/>
      <dgm:spPr/>
      <dgm:t>
        <a:bodyPr/>
        <a:lstStyle/>
        <a:p>
          <a:endParaRPr lang="en-US"/>
        </a:p>
      </dgm:t>
    </dgm:pt>
    <dgm:pt modelId="{3E76D488-CEF0-4A2D-AE53-E7C55140CCE4}">
      <dgm:prSet/>
      <dgm:spPr>
        <a:solidFill>
          <a:srgbClr val="FF7979"/>
        </a:solidFill>
      </dgm:spPr>
      <dgm:t>
        <a:bodyPr/>
        <a:lstStyle/>
        <a:p>
          <a:r>
            <a:rPr lang="en-US" i="1" dirty="0"/>
            <a:t>Focusing on special moments that bring joy helps families put aside concerns and focus on their natural and loving parent-child connections.”</a:t>
          </a:r>
          <a:endParaRPr lang="en-US" dirty="0"/>
        </a:p>
      </dgm:t>
    </dgm:pt>
    <dgm:pt modelId="{425A39A0-8539-4C5A-977F-88D64B16CD41}" type="parTrans" cxnId="{D7E3E4ED-E896-45C8-89AF-1DA11271EE0E}">
      <dgm:prSet/>
      <dgm:spPr/>
      <dgm:t>
        <a:bodyPr/>
        <a:lstStyle/>
        <a:p>
          <a:endParaRPr lang="en-US"/>
        </a:p>
      </dgm:t>
    </dgm:pt>
    <dgm:pt modelId="{162E8A7F-5D82-48D5-B784-5216C65E4AAC}" type="sibTrans" cxnId="{D7E3E4ED-E896-45C8-89AF-1DA11271EE0E}">
      <dgm:prSet/>
      <dgm:spPr/>
      <dgm:t>
        <a:bodyPr/>
        <a:lstStyle/>
        <a:p>
          <a:endParaRPr lang="en-US"/>
        </a:p>
      </dgm:t>
    </dgm:pt>
    <dgm:pt modelId="{306E4DEB-79AD-4EA6-9F64-95BB220A2EF4}" type="pres">
      <dgm:prSet presAssocID="{111018C3-4A8B-4F77-821B-AD87BB724EED}" presName="linear" presStyleCnt="0">
        <dgm:presLayoutVars>
          <dgm:animLvl val="lvl"/>
          <dgm:resizeHandles val="exact"/>
        </dgm:presLayoutVars>
      </dgm:prSet>
      <dgm:spPr/>
    </dgm:pt>
    <dgm:pt modelId="{0B1184F9-ED0F-49E5-8F8E-DD810BDD0FE3}" type="pres">
      <dgm:prSet presAssocID="{4F412E1C-1AD8-4D09-B10D-B08F8F5A1F8A}" presName="parentText" presStyleLbl="node1" presStyleIdx="0" presStyleCnt="4">
        <dgm:presLayoutVars>
          <dgm:chMax val="0"/>
          <dgm:bulletEnabled val="1"/>
        </dgm:presLayoutVars>
      </dgm:prSet>
      <dgm:spPr/>
    </dgm:pt>
    <dgm:pt modelId="{43088459-CD3E-4891-8202-5618761EFA13}" type="pres">
      <dgm:prSet presAssocID="{BE3154B8-C18A-431A-B97E-6A92F0F3FF0A}" presName="spacer" presStyleCnt="0"/>
      <dgm:spPr/>
    </dgm:pt>
    <dgm:pt modelId="{B3B0C339-FD35-4E42-B48E-1E9C73D48FD9}" type="pres">
      <dgm:prSet presAssocID="{CA645C5E-5F1C-4A8F-B4A5-82015C2405E9}" presName="parentText" presStyleLbl="node1" presStyleIdx="1" presStyleCnt="4">
        <dgm:presLayoutVars>
          <dgm:chMax val="0"/>
          <dgm:bulletEnabled val="1"/>
        </dgm:presLayoutVars>
      </dgm:prSet>
      <dgm:spPr/>
    </dgm:pt>
    <dgm:pt modelId="{C6A72E83-AC71-418F-9D88-F7258C31ED12}" type="pres">
      <dgm:prSet presAssocID="{26EB73A7-F75E-464F-A462-4DDCE02E7F86}" presName="spacer" presStyleCnt="0"/>
      <dgm:spPr/>
    </dgm:pt>
    <dgm:pt modelId="{25642D63-C077-4F38-88D0-4B61F06CECF5}" type="pres">
      <dgm:prSet presAssocID="{59E0C506-E9F1-4250-9230-078945C2CB2D}" presName="parentText" presStyleLbl="node1" presStyleIdx="2" presStyleCnt="4">
        <dgm:presLayoutVars>
          <dgm:chMax val="0"/>
          <dgm:bulletEnabled val="1"/>
        </dgm:presLayoutVars>
      </dgm:prSet>
      <dgm:spPr/>
    </dgm:pt>
    <dgm:pt modelId="{0F1490A7-E71A-45C6-90DC-F6EA6E71DC93}" type="pres">
      <dgm:prSet presAssocID="{C02F2359-9F85-4695-9E29-CF17880F4B93}" presName="spacer" presStyleCnt="0"/>
      <dgm:spPr/>
    </dgm:pt>
    <dgm:pt modelId="{E9C131CB-DB36-4BD5-AB2E-69702C0882FC}" type="pres">
      <dgm:prSet presAssocID="{3E76D488-CEF0-4A2D-AE53-E7C55140CCE4}" presName="parentText" presStyleLbl="node1" presStyleIdx="3" presStyleCnt="4">
        <dgm:presLayoutVars>
          <dgm:chMax val="0"/>
          <dgm:bulletEnabled val="1"/>
        </dgm:presLayoutVars>
      </dgm:prSet>
      <dgm:spPr/>
    </dgm:pt>
  </dgm:ptLst>
  <dgm:cxnLst>
    <dgm:cxn modelId="{5013F50F-02E7-455C-93C4-28315DFFCA79}" type="presOf" srcId="{CA645C5E-5F1C-4A8F-B4A5-82015C2405E9}" destId="{B3B0C339-FD35-4E42-B48E-1E9C73D48FD9}" srcOrd="0" destOrd="0" presId="urn:microsoft.com/office/officeart/2005/8/layout/vList2"/>
    <dgm:cxn modelId="{7BB4692D-6D78-454F-94BC-4722E726B21F}" type="presOf" srcId="{111018C3-4A8B-4F77-821B-AD87BB724EED}" destId="{306E4DEB-79AD-4EA6-9F64-95BB220A2EF4}" srcOrd="0" destOrd="0" presId="urn:microsoft.com/office/officeart/2005/8/layout/vList2"/>
    <dgm:cxn modelId="{B4A0A051-6054-4BE9-A168-26C4A562C926}" srcId="{111018C3-4A8B-4F77-821B-AD87BB724EED}" destId="{CA645C5E-5F1C-4A8F-B4A5-82015C2405E9}" srcOrd="1" destOrd="0" parTransId="{AD3EE51E-9CD6-463F-B077-CECFD4F8C9AA}" sibTransId="{26EB73A7-F75E-464F-A462-4DDCE02E7F86}"/>
    <dgm:cxn modelId="{4E27D674-4EDA-4191-BBD0-0C815460ACAD}" type="presOf" srcId="{59E0C506-E9F1-4250-9230-078945C2CB2D}" destId="{25642D63-C077-4F38-88D0-4B61F06CECF5}" srcOrd="0" destOrd="0" presId="urn:microsoft.com/office/officeart/2005/8/layout/vList2"/>
    <dgm:cxn modelId="{E01EEE91-26B1-49F2-B45A-9A58A445B684}" type="presOf" srcId="{4F412E1C-1AD8-4D09-B10D-B08F8F5A1F8A}" destId="{0B1184F9-ED0F-49E5-8F8E-DD810BDD0FE3}" srcOrd="0" destOrd="0" presId="urn:microsoft.com/office/officeart/2005/8/layout/vList2"/>
    <dgm:cxn modelId="{37450EA4-B56A-4DCA-B7D6-2EB2B26278B5}" srcId="{111018C3-4A8B-4F77-821B-AD87BB724EED}" destId="{59E0C506-E9F1-4250-9230-078945C2CB2D}" srcOrd="2" destOrd="0" parTransId="{316DCE92-4B76-4AC9-863C-FDB68E7A31BB}" sibTransId="{C02F2359-9F85-4695-9E29-CF17880F4B93}"/>
    <dgm:cxn modelId="{C64C27A8-FCF9-4C87-A523-971947A3748B}" srcId="{111018C3-4A8B-4F77-821B-AD87BB724EED}" destId="{4F412E1C-1AD8-4D09-B10D-B08F8F5A1F8A}" srcOrd="0" destOrd="0" parTransId="{1BBDCDC4-275A-4425-AE3B-C104E1A0856D}" sibTransId="{BE3154B8-C18A-431A-B97E-6A92F0F3FF0A}"/>
    <dgm:cxn modelId="{D7E3E4ED-E896-45C8-89AF-1DA11271EE0E}" srcId="{111018C3-4A8B-4F77-821B-AD87BB724EED}" destId="{3E76D488-CEF0-4A2D-AE53-E7C55140CCE4}" srcOrd="3" destOrd="0" parTransId="{425A39A0-8539-4C5A-977F-88D64B16CD41}" sibTransId="{162E8A7F-5D82-48D5-B784-5216C65E4AAC}"/>
    <dgm:cxn modelId="{756800F1-C289-4437-9703-C5CF80D50D96}" type="presOf" srcId="{3E76D488-CEF0-4A2D-AE53-E7C55140CCE4}" destId="{E9C131CB-DB36-4BD5-AB2E-69702C0882FC}" srcOrd="0" destOrd="0" presId="urn:microsoft.com/office/officeart/2005/8/layout/vList2"/>
    <dgm:cxn modelId="{EF462F08-C10B-41AA-88A5-628C0E143610}" type="presParOf" srcId="{306E4DEB-79AD-4EA6-9F64-95BB220A2EF4}" destId="{0B1184F9-ED0F-49E5-8F8E-DD810BDD0FE3}" srcOrd="0" destOrd="0" presId="urn:microsoft.com/office/officeart/2005/8/layout/vList2"/>
    <dgm:cxn modelId="{F044BED5-5693-4AD5-A876-FB4955B6CEEC}" type="presParOf" srcId="{306E4DEB-79AD-4EA6-9F64-95BB220A2EF4}" destId="{43088459-CD3E-4891-8202-5618761EFA13}" srcOrd="1" destOrd="0" presId="urn:microsoft.com/office/officeart/2005/8/layout/vList2"/>
    <dgm:cxn modelId="{900DF2D0-727B-4634-A3FB-C80CE42ED3E5}" type="presParOf" srcId="{306E4DEB-79AD-4EA6-9F64-95BB220A2EF4}" destId="{B3B0C339-FD35-4E42-B48E-1E9C73D48FD9}" srcOrd="2" destOrd="0" presId="urn:microsoft.com/office/officeart/2005/8/layout/vList2"/>
    <dgm:cxn modelId="{EF081975-C261-4CB4-B899-240705B1D0C0}" type="presParOf" srcId="{306E4DEB-79AD-4EA6-9F64-95BB220A2EF4}" destId="{C6A72E83-AC71-418F-9D88-F7258C31ED12}" srcOrd="3" destOrd="0" presId="urn:microsoft.com/office/officeart/2005/8/layout/vList2"/>
    <dgm:cxn modelId="{BA88E626-16A2-4E0B-B374-4D7B9921E3CD}" type="presParOf" srcId="{306E4DEB-79AD-4EA6-9F64-95BB220A2EF4}" destId="{25642D63-C077-4F38-88D0-4B61F06CECF5}" srcOrd="4" destOrd="0" presId="urn:microsoft.com/office/officeart/2005/8/layout/vList2"/>
    <dgm:cxn modelId="{D539E735-1327-448D-B3AE-81BDBBF62652}" type="presParOf" srcId="{306E4DEB-79AD-4EA6-9F64-95BB220A2EF4}" destId="{0F1490A7-E71A-45C6-90DC-F6EA6E71DC93}" srcOrd="5" destOrd="0" presId="urn:microsoft.com/office/officeart/2005/8/layout/vList2"/>
    <dgm:cxn modelId="{6DC38048-666F-4544-B008-838347801F14}" type="presParOf" srcId="{306E4DEB-79AD-4EA6-9F64-95BB220A2EF4}" destId="{E9C131CB-DB36-4BD5-AB2E-69702C0882F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BA6AAB-5E2D-4541-AB77-5C5E2940DBF4}" type="doc">
      <dgm:prSet loTypeId="urn:microsoft.com/office/officeart/2016/7/layout/LinearBlockProcessNumbered" loCatId="process" qsTypeId="urn:microsoft.com/office/officeart/2005/8/quickstyle/simple2" qsCatId="simple" csTypeId="urn:microsoft.com/office/officeart/2005/8/colors/colorful5" csCatId="colorful" phldr="1"/>
      <dgm:spPr/>
      <dgm:t>
        <a:bodyPr/>
        <a:lstStyle/>
        <a:p>
          <a:endParaRPr lang="en-US"/>
        </a:p>
      </dgm:t>
    </dgm:pt>
    <dgm:pt modelId="{05B4261E-F383-4DDD-9539-91362926400E}">
      <dgm:prSet custT="1"/>
      <dgm:spPr>
        <a:solidFill>
          <a:srgbClr val="FF9999"/>
        </a:solidFill>
      </dgm:spPr>
      <dgm:t>
        <a:bodyPr/>
        <a:lstStyle/>
        <a:p>
          <a:r>
            <a:rPr lang="en-US" sz="1600" b="1" dirty="0">
              <a:solidFill>
                <a:schemeClr val="tx1"/>
              </a:solidFill>
            </a:rPr>
            <a:t>SEAM Tool:</a:t>
          </a:r>
          <a:r>
            <a:rPr lang="en-US" sz="1600" dirty="0">
              <a:solidFill>
                <a:schemeClr val="tx1"/>
              </a:solidFill>
            </a:rPr>
            <a:t> Disseminating the adapted SEAM assessment tool, supporting professionals’ use with children who are deaf and hard of hearing</a:t>
          </a:r>
        </a:p>
      </dgm:t>
    </dgm:pt>
    <dgm:pt modelId="{5677D499-29D2-4DF3-AE9E-D803E4E4F1CF}" type="parTrans" cxnId="{7641AAB1-61D3-4880-81F4-E031EA7D0A6C}">
      <dgm:prSet/>
      <dgm:spPr/>
      <dgm:t>
        <a:bodyPr/>
        <a:lstStyle/>
        <a:p>
          <a:endParaRPr lang="en-US"/>
        </a:p>
      </dgm:t>
    </dgm:pt>
    <dgm:pt modelId="{FF64C776-620A-463B-8321-D61B929C3E87}" type="sibTrans" cxnId="{7641AAB1-61D3-4880-81F4-E031EA7D0A6C}">
      <dgm:prSet phldrT="01" phldr="0"/>
      <dgm:spPr/>
      <dgm:t>
        <a:bodyPr/>
        <a:lstStyle/>
        <a:p>
          <a:r>
            <a:rPr lang="en-US"/>
            <a:t>01</a:t>
          </a:r>
          <a:endParaRPr lang="en-US" dirty="0"/>
        </a:p>
      </dgm:t>
    </dgm:pt>
    <dgm:pt modelId="{2F5B85BC-EAAE-4213-B57C-16ADF6A99366}">
      <dgm:prSet custT="1"/>
      <dgm:spPr>
        <a:solidFill>
          <a:srgbClr val="FF7979"/>
        </a:solidFill>
      </dgm:spPr>
      <dgm:t>
        <a:bodyPr/>
        <a:lstStyle/>
        <a:p>
          <a:r>
            <a:rPr lang="en-US" sz="1600" b="1" dirty="0">
              <a:solidFill>
                <a:schemeClr val="tx1"/>
              </a:solidFill>
            </a:rPr>
            <a:t>Presentations/Events/Articles:</a:t>
          </a:r>
        </a:p>
        <a:p>
          <a:r>
            <a:rPr lang="en-US" sz="1600" dirty="0">
              <a:solidFill>
                <a:schemeClr val="tx1"/>
              </a:solidFill>
            </a:rPr>
            <a:t>Raising awareness to attend to the social-emotional development of all children, including D/HH</a:t>
          </a:r>
        </a:p>
      </dgm:t>
    </dgm:pt>
    <dgm:pt modelId="{96534C21-88D5-44F5-9960-766BEE5EE2EB}" type="parTrans" cxnId="{08FB9BCF-73ED-4173-A301-437478803B67}">
      <dgm:prSet/>
      <dgm:spPr/>
      <dgm:t>
        <a:bodyPr/>
        <a:lstStyle/>
        <a:p>
          <a:endParaRPr lang="en-US"/>
        </a:p>
      </dgm:t>
    </dgm:pt>
    <dgm:pt modelId="{E4745CAA-06DB-459A-B6E8-1FE1CD66DE58}" type="sibTrans" cxnId="{08FB9BCF-73ED-4173-A301-437478803B67}">
      <dgm:prSet phldrT="02" phldr="0"/>
      <dgm:spPr/>
      <dgm:t>
        <a:bodyPr/>
        <a:lstStyle/>
        <a:p>
          <a:r>
            <a:rPr lang="en-US"/>
            <a:t>02</a:t>
          </a:r>
          <a:endParaRPr lang="en-US" dirty="0"/>
        </a:p>
      </dgm:t>
    </dgm:pt>
    <dgm:pt modelId="{3D307922-4A86-4A79-96EB-B12EE1B11E11}">
      <dgm:prSet custT="1"/>
      <dgm:spPr>
        <a:solidFill>
          <a:srgbClr val="FF0101"/>
        </a:solidFill>
      </dgm:spPr>
      <dgm:t>
        <a:bodyPr/>
        <a:lstStyle/>
        <a:p>
          <a:r>
            <a:rPr lang="en-US" sz="1600" b="1" dirty="0">
              <a:solidFill>
                <a:schemeClr val="tx1"/>
              </a:solidFill>
            </a:rPr>
            <a:t>Tip Sheets</a:t>
          </a:r>
          <a:r>
            <a:rPr lang="en-US" sz="1800" b="1" dirty="0">
              <a:solidFill>
                <a:schemeClr val="tx1"/>
              </a:solidFill>
            </a:rPr>
            <a:t>:</a:t>
          </a:r>
        </a:p>
        <a:p>
          <a:r>
            <a:rPr lang="en-US" sz="1600" dirty="0">
              <a:solidFill>
                <a:schemeClr val="tx1"/>
              </a:solidFill>
            </a:rPr>
            <a:t>Handout of strategies for parents</a:t>
          </a:r>
        </a:p>
      </dgm:t>
    </dgm:pt>
    <dgm:pt modelId="{99D36F6A-D937-4251-9380-CB8BFB0FAAA6}" type="parTrans" cxnId="{79A6861F-CF94-4186-BF70-366369AD3554}">
      <dgm:prSet/>
      <dgm:spPr/>
      <dgm:t>
        <a:bodyPr/>
        <a:lstStyle/>
        <a:p>
          <a:endParaRPr lang="en-US"/>
        </a:p>
      </dgm:t>
    </dgm:pt>
    <dgm:pt modelId="{631CBB4B-A5A0-4866-AE17-4261C226E9BC}" type="sibTrans" cxnId="{79A6861F-CF94-4186-BF70-366369AD3554}">
      <dgm:prSet phldrT="03" phldr="0"/>
      <dgm:spPr/>
      <dgm:t>
        <a:bodyPr/>
        <a:lstStyle/>
        <a:p>
          <a:r>
            <a:rPr lang="en-US"/>
            <a:t>03</a:t>
          </a:r>
        </a:p>
      </dgm:t>
    </dgm:pt>
    <dgm:pt modelId="{39CC7C7B-9AD6-4A64-BD2A-645E48DB35CF}">
      <dgm:prSet custT="1"/>
      <dgm:spPr>
        <a:solidFill>
          <a:srgbClr val="C00000"/>
        </a:solidFill>
      </dgm:spPr>
      <dgm:t>
        <a:bodyPr/>
        <a:lstStyle/>
        <a:p>
          <a:r>
            <a:rPr lang="en-US" sz="1600" b="1" dirty="0">
              <a:solidFill>
                <a:schemeClr val="tx1"/>
              </a:solidFill>
            </a:rPr>
            <a:t>Community</a:t>
          </a:r>
          <a:r>
            <a:rPr lang="en-US" sz="1800" b="1" dirty="0">
              <a:solidFill>
                <a:schemeClr val="tx1"/>
              </a:solidFill>
            </a:rPr>
            <a:t>:</a:t>
          </a:r>
        </a:p>
        <a:p>
          <a:r>
            <a:rPr lang="en-US" sz="1600" dirty="0">
              <a:solidFill>
                <a:schemeClr val="tx1"/>
              </a:solidFill>
            </a:rPr>
            <a:t>Modeling and spreading JOY via social media</a:t>
          </a:r>
        </a:p>
        <a:p>
          <a:r>
            <a:rPr lang="en-US" sz="2100" dirty="0">
              <a:solidFill>
                <a:schemeClr val="tx1"/>
              </a:solidFill>
            </a:rPr>
            <a:t>#DHHFosteringJoy</a:t>
          </a:r>
        </a:p>
      </dgm:t>
    </dgm:pt>
    <dgm:pt modelId="{A66306D8-01D3-4568-8B4D-F0C145CC4E89}" type="parTrans" cxnId="{EDCE9104-5BC4-400C-B58F-8F68FD137F31}">
      <dgm:prSet/>
      <dgm:spPr/>
      <dgm:t>
        <a:bodyPr/>
        <a:lstStyle/>
        <a:p>
          <a:endParaRPr lang="en-US"/>
        </a:p>
      </dgm:t>
    </dgm:pt>
    <dgm:pt modelId="{CAA5C8E4-8418-432B-8608-E73D498618DA}" type="sibTrans" cxnId="{EDCE9104-5BC4-400C-B58F-8F68FD137F31}">
      <dgm:prSet phldrT="04" phldr="0"/>
      <dgm:spPr/>
      <dgm:t>
        <a:bodyPr/>
        <a:lstStyle/>
        <a:p>
          <a:r>
            <a:rPr lang="en-US"/>
            <a:t>04</a:t>
          </a:r>
        </a:p>
      </dgm:t>
    </dgm:pt>
    <dgm:pt modelId="{A8D1ABF4-2B4F-44CC-958B-E4063CECC239}" type="pres">
      <dgm:prSet presAssocID="{B9BA6AAB-5E2D-4541-AB77-5C5E2940DBF4}" presName="Name0" presStyleCnt="0">
        <dgm:presLayoutVars>
          <dgm:animLvl val="lvl"/>
          <dgm:resizeHandles val="exact"/>
        </dgm:presLayoutVars>
      </dgm:prSet>
      <dgm:spPr/>
    </dgm:pt>
    <dgm:pt modelId="{76655B55-96B5-4008-BF49-3AE7ADD34828}" type="pres">
      <dgm:prSet presAssocID="{05B4261E-F383-4DDD-9539-91362926400E}" presName="compositeNode" presStyleCnt="0">
        <dgm:presLayoutVars>
          <dgm:bulletEnabled val="1"/>
        </dgm:presLayoutVars>
      </dgm:prSet>
      <dgm:spPr/>
    </dgm:pt>
    <dgm:pt modelId="{AE6FB7BE-3EF0-4298-93B3-0876B4743F30}" type="pres">
      <dgm:prSet presAssocID="{05B4261E-F383-4DDD-9539-91362926400E}" presName="bgRect" presStyleLbl="alignNode1" presStyleIdx="0" presStyleCnt="4"/>
      <dgm:spPr/>
    </dgm:pt>
    <dgm:pt modelId="{FAF5C059-0B25-48AB-ABA0-7A25A8C109FD}" type="pres">
      <dgm:prSet presAssocID="{FF64C776-620A-463B-8321-D61B929C3E87}" presName="sibTransNodeRect" presStyleLbl="alignNode1" presStyleIdx="0" presStyleCnt="4" custScaleY="76797">
        <dgm:presLayoutVars>
          <dgm:chMax val="0"/>
          <dgm:bulletEnabled val="1"/>
        </dgm:presLayoutVars>
      </dgm:prSet>
      <dgm:spPr/>
    </dgm:pt>
    <dgm:pt modelId="{07336FE6-C273-438E-991B-27AF2D561DB4}" type="pres">
      <dgm:prSet presAssocID="{05B4261E-F383-4DDD-9539-91362926400E}" presName="nodeRect" presStyleLbl="alignNode1" presStyleIdx="0" presStyleCnt="4">
        <dgm:presLayoutVars>
          <dgm:bulletEnabled val="1"/>
        </dgm:presLayoutVars>
      </dgm:prSet>
      <dgm:spPr/>
    </dgm:pt>
    <dgm:pt modelId="{0A4E23C2-2A54-4D13-9256-6964BEE565A4}" type="pres">
      <dgm:prSet presAssocID="{FF64C776-620A-463B-8321-D61B929C3E87}" presName="sibTrans" presStyleCnt="0"/>
      <dgm:spPr/>
    </dgm:pt>
    <dgm:pt modelId="{0CBF085F-14E4-4B77-96B9-D2CB280ABD27}" type="pres">
      <dgm:prSet presAssocID="{2F5B85BC-EAAE-4213-B57C-16ADF6A99366}" presName="compositeNode" presStyleCnt="0">
        <dgm:presLayoutVars>
          <dgm:bulletEnabled val="1"/>
        </dgm:presLayoutVars>
      </dgm:prSet>
      <dgm:spPr/>
    </dgm:pt>
    <dgm:pt modelId="{BA4AEB10-B390-4A5C-916D-8CF2C312BD03}" type="pres">
      <dgm:prSet presAssocID="{2F5B85BC-EAAE-4213-B57C-16ADF6A99366}" presName="bgRect" presStyleLbl="alignNode1" presStyleIdx="1" presStyleCnt="4"/>
      <dgm:spPr/>
    </dgm:pt>
    <dgm:pt modelId="{C203346A-6016-4657-8D97-B642A2A8A8F7}" type="pres">
      <dgm:prSet presAssocID="{E4745CAA-06DB-459A-B6E8-1FE1CD66DE58}" presName="sibTransNodeRect" presStyleLbl="alignNode1" presStyleIdx="1" presStyleCnt="4">
        <dgm:presLayoutVars>
          <dgm:chMax val="0"/>
          <dgm:bulletEnabled val="1"/>
        </dgm:presLayoutVars>
      </dgm:prSet>
      <dgm:spPr/>
    </dgm:pt>
    <dgm:pt modelId="{840D034B-76F7-40E1-8860-F8A0ED9D0090}" type="pres">
      <dgm:prSet presAssocID="{2F5B85BC-EAAE-4213-B57C-16ADF6A99366}" presName="nodeRect" presStyleLbl="alignNode1" presStyleIdx="1" presStyleCnt="4">
        <dgm:presLayoutVars>
          <dgm:bulletEnabled val="1"/>
        </dgm:presLayoutVars>
      </dgm:prSet>
      <dgm:spPr/>
    </dgm:pt>
    <dgm:pt modelId="{E2ADA70C-E227-42F0-A7A4-6EC5C5EFE381}" type="pres">
      <dgm:prSet presAssocID="{E4745CAA-06DB-459A-B6E8-1FE1CD66DE58}" presName="sibTrans" presStyleCnt="0"/>
      <dgm:spPr/>
    </dgm:pt>
    <dgm:pt modelId="{D01B8E2C-4AC0-4F8A-9536-7795999D2527}" type="pres">
      <dgm:prSet presAssocID="{3D307922-4A86-4A79-96EB-B12EE1B11E11}" presName="compositeNode" presStyleCnt="0">
        <dgm:presLayoutVars>
          <dgm:bulletEnabled val="1"/>
        </dgm:presLayoutVars>
      </dgm:prSet>
      <dgm:spPr/>
    </dgm:pt>
    <dgm:pt modelId="{57244ADB-331B-42F3-B017-B9A6ADD3333F}" type="pres">
      <dgm:prSet presAssocID="{3D307922-4A86-4A79-96EB-B12EE1B11E11}" presName="bgRect" presStyleLbl="alignNode1" presStyleIdx="2" presStyleCnt="4" custLinFactNeighborX="1288"/>
      <dgm:spPr/>
    </dgm:pt>
    <dgm:pt modelId="{1BDAA9B1-4022-4C4C-98F4-0FB0C3B02E56}" type="pres">
      <dgm:prSet presAssocID="{631CBB4B-A5A0-4866-AE17-4261C226E9BC}" presName="sibTransNodeRect" presStyleLbl="alignNode1" presStyleIdx="2" presStyleCnt="4">
        <dgm:presLayoutVars>
          <dgm:chMax val="0"/>
          <dgm:bulletEnabled val="1"/>
        </dgm:presLayoutVars>
      </dgm:prSet>
      <dgm:spPr/>
    </dgm:pt>
    <dgm:pt modelId="{E87282A7-5BA2-49D2-8CD7-625C534FFF70}" type="pres">
      <dgm:prSet presAssocID="{3D307922-4A86-4A79-96EB-B12EE1B11E11}" presName="nodeRect" presStyleLbl="alignNode1" presStyleIdx="2" presStyleCnt="4">
        <dgm:presLayoutVars>
          <dgm:bulletEnabled val="1"/>
        </dgm:presLayoutVars>
      </dgm:prSet>
      <dgm:spPr/>
    </dgm:pt>
    <dgm:pt modelId="{6050A92E-BE54-4B51-B18E-94CCE12095AE}" type="pres">
      <dgm:prSet presAssocID="{631CBB4B-A5A0-4866-AE17-4261C226E9BC}" presName="sibTrans" presStyleCnt="0"/>
      <dgm:spPr/>
    </dgm:pt>
    <dgm:pt modelId="{9FE77223-D19E-4F06-A05B-300EB7C1E8D9}" type="pres">
      <dgm:prSet presAssocID="{39CC7C7B-9AD6-4A64-BD2A-645E48DB35CF}" presName="compositeNode" presStyleCnt="0">
        <dgm:presLayoutVars>
          <dgm:bulletEnabled val="1"/>
        </dgm:presLayoutVars>
      </dgm:prSet>
      <dgm:spPr/>
    </dgm:pt>
    <dgm:pt modelId="{95FCF73A-0CCB-48C8-A6C0-E5A3FCF713A6}" type="pres">
      <dgm:prSet presAssocID="{39CC7C7B-9AD6-4A64-BD2A-645E48DB35CF}" presName="bgRect" presStyleLbl="alignNode1" presStyleIdx="3" presStyleCnt="4"/>
      <dgm:spPr/>
    </dgm:pt>
    <dgm:pt modelId="{66C9B75E-D300-4587-AC79-8D5D8FA01536}" type="pres">
      <dgm:prSet presAssocID="{CAA5C8E4-8418-432B-8608-E73D498618DA}" presName="sibTransNodeRect" presStyleLbl="alignNode1" presStyleIdx="3" presStyleCnt="4">
        <dgm:presLayoutVars>
          <dgm:chMax val="0"/>
          <dgm:bulletEnabled val="1"/>
        </dgm:presLayoutVars>
      </dgm:prSet>
      <dgm:spPr/>
    </dgm:pt>
    <dgm:pt modelId="{78328399-AB6F-413F-8F7B-CB5AEFDD4C64}" type="pres">
      <dgm:prSet presAssocID="{39CC7C7B-9AD6-4A64-BD2A-645E48DB35CF}" presName="nodeRect" presStyleLbl="alignNode1" presStyleIdx="3" presStyleCnt="4">
        <dgm:presLayoutVars>
          <dgm:bulletEnabled val="1"/>
        </dgm:presLayoutVars>
      </dgm:prSet>
      <dgm:spPr/>
    </dgm:pt>
  </dgm:ptLst>
  <dgm:cxnLst>
    <dgm:cxn modelId="{EDCE9104-5BC4-400C-B58F-8F68FD137F31}" srcId="{B9BA6AAB-5E2D-4541-AB77-5C5E2940DBF4}" destId="{39CC7C7B-9AD6-4A64-BD2A-645E48DB35CF}" srcOrd="3" destOrd="0" parTransId="{A66306D8-01D3-4568-8B4D-F0C145CC4E89}" sibTransId="{CAA5C8E4-8418-432B-8608-E73D498618DA}"/>
    <dgm:cxn modelId="{C417D508-8B85-43D9-A010-2EAF183246B2}" type="presOf" srcId="{3D307922-4A86-4A79-96EB-B12EE1B11E11}" destId="{E87282A7-5BA2-49D2-8CD7-625C534FFF70}" srcOrd="1" destOrd="0" presId="urn:microsoft.com/office/officeart/2016/7/layout/LinearBlockProcessNumbered"/>
    <dgm:cxn modelId="{79A6861F-CF94-4186-BF70-366369AD3554}" srcId="{B9BA6AAB-5E2D-4541-AB77-5C5E2940DBF4}" destId="{3D307922-4A86-4A79-96EB-B12EE1B11E11}" srcOrd="2" destOrd="0" parTransId="{99D36F6A-D937-4251-9380-CB8BFB0FAAA6}" sibTransId="{631CBB4B-A5A0-4866-AE17-4261C226E9BC}"/>
    <dgm:cxn modelId="{7C86F22C-81CC-4CD8-8941-43D9611DA5FD}" type="presOf" srcId="{2F5B85BC-EAAE-4213-B57C-16ADF6A99366}" destId="{BA4AEB10-B390-4A5C-916D-8CF2C312BD03}" srcOrd="0" destOrd="0" presId="urn:microsoft.com/office/officeart/2016/7/layout/LinearBlockProcessNumbered"/>
    <dgm:cxn modelId="{3B1F5042-95A2-4F43-892A-A02356896CEE}" type="presOf" srcId="{E4745CAA-06DB-459A-B6E8-1FE1CD66DE58}" destId="{C203346A-6016-4657-8D97-B642A2A8A8F7}" srcOrd="0" destOrd="0" presId="urn:microsoft.com/office/officeart/2016/7/layout/LinearBlockProcessNumbered"/>
    <dgm:cxn modelId="{A37AD06A-9E97-4B07-AD02-DD846252725F}" type="presOf" srcId="{3D307922-4A86-4A79-96EB-B12EE1B11E11}" destId="{57244ADB-331B-42F3-B017-B9A6ADD3333F}" srcOrd="0" destOrd="0" presId="urn:microsoft.com/office/officeart/2016/7/layout/LinearBlockProcessNumbered"/>
    <dgm:cxn modelId="{E7BF6D6B-7B5B-4C9D-B23B-A27BE85D8C13}" type="presOf" srcId="{05B4261E-F383-4DDD-9539-91362926400E}" destId="{AE6FB7BE-3EF0-4298-93B3-0876B4743F30}" srcOrd="0" destOrd="0" presId="urn:microsoft.com/office/officeart/2016/7/layout/LinearBlockProcessNumbered"/>
    <dgm:cxn modelId="{55086371-7F77-4B32-AE6A-8FF87559D9B0}" type="presOf" srcId="{CAA5C8E4-8418-432B-8608-E73D498618DA}" destId="{66C9B75E-D300-4587-AC79-8D5D8FA01536}" srcOrd="0" destOrd="0" presId="urn:microsoft.com/office/officeart/2016/7/layout/LinearBlockProcessNumbered"/>
    <dgm:cxn modelId="{ECE9C3A7-1F5D-469E-8D7B-A2AECD12AFB3}" type="presOf" srcId="{B9BA6AAB-5E2D-4541-AB77-5C5E2940DBF4}" destId="{A8D1ABF4-2B4F-44CC-958B-E4063CECC239}" srcOrd="0" destOrd="0" presId="urn:microsoft.com/office/officeart/2016/7/layout/LinearBlockProcessNumbered"/>
    <dgm:cxn modelId="{7641AAB1-61D3-4880-81F4-E031EA7D0A6C}" srcId="{B9BA6AAB-5E2D-4541-AB77-5C5E2940DBF4}" destId="{05B4261E-F383-4DDD-9539-91362926400E}" srcOrd="0" destOrd="0" parTransId="{5677D499-29D2-4DF3-AE9E-D803E4E4F1CF}" sibTransId="{FF64C776-620A-463B-8321-D61B929C3E87}"/>
    <dgm:cxn modelId="{EBA463B5-5153-4D95-80DA-2BD6B2C37E8D}" type="presOf" srcId="{631CBB4B-A5A0-4866-AE17-4261C226E9BC}" destId="{1BDAA9B1-4022-4C4C-98F4-0FB0C3B02E56}" srcOrd="0" destOrd="0" presId="urn:microsoft.com/office/officeart/2016/7/layout/LinearBlockProcessNumbered"/>
    <dgm:cxn modelId="{D9435FBD-F451-481D-8843-F3E4682ECD1F}" type="presOf" srcId="{2F5B85BC-EAAE-4213-B57C-16ADF6A99366}" destId="{840D034B-76F7-40E1-8860-F8A0ED9D0090}" srcOrd="1" destOrd="0" presId="urn:microsoft.com/office/officeart/2016/7/layout/LinearBlockProcessNumbered"/>
    <dgm:cxn modelId="{2D8AF0C7-1C48-47F8-A31D-54FDE26BC56A}" type="presOf" srcId="{05B4261E-F383-4DDD-9539-91362926400E}" destId="{07336FE6-C273-438E-991B-27AF2D561DB4}" srcOrd="1" destOrd="0" presId="urn:microsoft.com/office/officeart/2016/7/layout/LinearBlockProcessNumbered"/>
    <dgm:cxn modelId="{BF5B34CB-982D-4B8B-9439-01E760CAE358}" type="presOf" srcId="{39CC7C7B-9AD6-4A64-BD2A-645E48DB35CF}" destId="{78328399-AB6F-413F-8F7B-CB5AEFDD4C64}" srcOrd="1" destOrd="0" presId="urn:microsoft.com/office/officeart/2016/7/layout/LinearBlockProcessNumbered"/>
    <dgm:cxn modelId="{08FB9BCF-73ED-4173-A301-437478803B67}" srcId="{B9BA6AAB-5E2D-4541-AB77-5C5E2940DBF4}" destId="{2F5B85BC-EAAE-4213-B57C-16ADF6A99366}" srcOrd="1" destOrd="0" parTransId="{96534C21-88D5-44F5-9960-766BEE5EE2EB}" sibTransId="{E4745CAA-06DB-459A-B6E8-1FE1CD66DE58}"/>
    <dgm:cxn modelId="{AA35CCDD-24C6-4743-A67B-B829F3297490}" type="presOf" srcId="{39CC7C7B-9AD6-4A64-BD2A-645E48DB35CF}" destId="{95FCF73A-0CCB-48C8-A6C0-E5A3FCF713A6}" srcOrd="0" destOrd="0" presId="urn:microsoft.com/office/officeart/2016/7/layout/LinearBlockProcessNumbered"/>
    <dgm:cxn modelId="{64CD72F5-49A9-417C-963B-398F6506F186}" type="presOf" srcId="{FF64C776-620A-463B-8321-D61B929C3E87}" destId="{FAF5C059-0B25-48AB-ABA0-7A25A8C109FD}" srcOrd="0" destOrd="0" presId="urn:microsoft.com/office/officeart/2016/7/layout/LinearBlockProcessNumbered"/>
    <dgm:cxn modelId="{F48F01D7-B091-4940-80D3-977818750C58}" type="presParOf" srcId="{A8D1ABF4-2B4F-44CC-958B-E4063CECC239}" destId="{76655B55-96B5-4008-BF49-3AE7ADD34828}" srcOrd="0" destOrd="0" presId="urn:microsoft.com/office/officeart/2016/7/layout/LinearBlockProcessNumbered"/>
    <dgm:cxn modelId="{D0E0CAF7-CC75-49B2-8A50-B804064697BF}" type="presParOf" srcId="{76655B55-96B5-4008-BF49-3AE7ADD34828}" destId="{AE6FB7BE-3EF0-4298-93B3-0876B4743F30}" srcOrd="0" destOrd="0" presId="urn:microsoft.com/office/officeart/2016/7/layout/LinearBlockProcessNumbered"/>
    <dgm:cxn modelId="{ED179B25-F12B-4E30-962B-825E8E6D9DAA}" type="presParOf" srcId="{76655B55-96B5-4008-BF49-3AE7ADD34828}" destId="{FAF5C059-0B25-48AB-ABA0-7A25A8C109FD}" srcOrd="1" destOrd="0" presId="urn:microsoft.com/office/officeart/2016/7/layout/LinearBlockProcessNumbered"/>
    <dgm:cxn modelId="{157F3DBA-2615-4AFC-918C-F4402AA6E92D}" type="presParOf" srcId="{76655B55-96B5-4008-BF49-3AE7ADD34828}" destId="{07336FE6-C273-438E-991B-27AF2D561DB4}" srcOrd="2" destOrd="0" presId="urn:microsoft.com/office/officeart/2016/7/layout/LinearBlockProcessNumbered"/>
    <dgm:cxn modelId="{DB09B2D4-54F4-48DF-92DF-E468FA4CA509}" type="presParOf" srcId="{A8D1ABF4-2B4F-44CC-958B-E4063CECC239}" destId="{0A4E23C2-2A54-4D13-9256-6964BEE565A4}" srcOrd="1" destOrd="0" presId="urn:microsoft.com/office/officeart/2016/7/layout/LinearBlockProcessNumbered"/>
    <dgm:cxn modelId="{22800D63-CF80-455D-AC6D-E4A1EB941AC3}" type="presParOf" srcId="{A8D1ABF4-2B4F-44CC-958B-E4063CECC239}" destId="{0CBF085F-14E4-4B77-96B9-D2CB280ABD27}" srcOrd="2" destOrd="0" presId="urn:microsoft.com/office/officeart/2016/7/layout/LinearBlockProcessNumbered"/>
    <dgm:cxn modelId="{5E60DED1-129F-43B5-BE34-58AA6D4FD5ED}" type="presParOf" srcId="{0CBF085F-14E4-4B77-96B9-D2CB280ABD27}" destId="{BA4AEB10-B390-4A5C-916D-8CF2C312BD03}" srcOrd="0" destOrd="0" presId="urn:microsoft.com/office/officeart/2016/7/layout/LinearBlockProcessNumbered"/>
    <dgm:cxn modelId="{048F2F4B-5E5D-4C78-92E1-027F792DFE8E}" type="presParOf" srcId="{0CBF085F-14E4-4B77-96B9-D2CB280ABD27}" destId="{C203346A-6016-4657-8D97-B642A2A8A8F7}" srcOrd="1" destOrd="0" presId="urn:microsoft.com/office/officeart/2016/7/layout/LinearBlockProcessNumbered"/>
    <dgm:cxn modelId="{4A98E442-74E5-41A7-981C-398A9015A59A}" type="presParOf" srcId="{0CBF085F-14E4-4B77-96B9-D2CB280ABD27}" destId="{840D034B-76F7-40E1-8860-F8A0ED9D0090}" srcOrd="2" destOrd="0" presId="urn:microsoft.com/office/officeart/2016/7/layout/LinearBlockProcessNumbered"/>
    <dgm:cxn modelId="{76C196B9-74B6-436F-A919-65BD6289FAD3}" type="presParOf" srcId="{A8D1ABF4-2B4F-44CC-958B-E4063CECC239}" destId="{E2ADA70C-E227-42F0-A7A4-6EC5C5EFE381}" srcOrd="3" destOrd="0" presId="urn:microsoft.com/office/officeart/2016/7/layout/LinearBlockProcessNumbered"/>
    <dgm:cxn modelId="{B73BF25C-3F89-48E7-AA04-65C3AF9456F5}" type="presParOf" srcId="{A8D1ABF4-2B4F-44CC-958B-E4063CECC239}" destId="{D01B8E2C-4AC0-4F8A-9536-7795999D2527}" srcOrd="4" destOrd="0" presId="urn:microsoft.com/office/officeart/2016/7/layout/LinearBlockProcessNumbered"/>
    <dgm:cxn modelId="{67A7A1E0-BE73-4639-A5D2-EDD333F523F0}" type="presParOf" srcId="{D01B8E2C-4AC0-4F8A-9536-7795999D2527}" destId="{57244ADB-331B-42F3-B017-B9A6ADD3333F}" srcOrd="0" destOrd="0" presId="urn:microsoft.com/office/officeart/2016/7/layout/LinearBlockProcessNumbered"/>
    <dgm:cxn modelId="{47C95B75-5490-4BA0-8321-DB68325CA5BC}" type="presParOf" srcId="{D01B8E2C-4AC0-4F8A-9536-7795999D2527}" destId="{1BDAA9B1-4022-4C4C-98F4-0FB0C3B02E56}" srcOrd="1" destOrd="0" presId="urn:microsoft.com/office/officeart/2016/7/layout/LinearBlockProcessNumbered"/>
    <dgm:cxn modelId="{437102C0-E10D-4A95-964E-0C56D623CC2B}" type="presParOf" srcId="{D01B8E2C-4AC0-4F8A-9536-7795999D2527}" destId="{E87282A7-5BA2-49D2-8CD7-625C534FFF70}" srcOrd="2" destOrd="0" presId="urn:microsoft.com/office/officeart/2016/7/layout/LinearBlockProcessNumbered"/>
    <dgm:cxn modelId="{274A82C6-C88D-4C2D-8318-8429F1859BC8}" type="presParOf" srcId="{A8D1ABF4-2B4F-44CC-958B-E4063CECC239}" destId="{6050A92E-BE54-4B51-B18E-94CCE12095AE}" srcOrd="5" destOrd="0" presId="urn:microsoft.com/office/officeart/2016/7/layout/LinearBlockProcessNumbered"/>
    <dgm:cxn modelId="{475FD0EF-2190-4303-BB4D-681EC2C48AC6}" type="presParOf" srcId="{A8D1ABF4-2B4F-44CC-958B-E4063CECC239}" destId="{9FE77223-D19E-4F06-A05B-300EB7C1E8D9}" srcOrd="6" destOrd="0" presId="urn:microsoft.com/office/officeart/2016/7/layout/LinearBlockProcessNumbered"/>
    <dgm:cxn modelId="{B0EDB298-04F5-40CB-B42C-B7E71D90CB9A}" type="presParOf" srcId="{9FE77223-D19E-4F06-A05B-300EB7C1E8D9}" destId="{95FCF73A-0CCB-48C8-A6C0-E5A3FCF713A6}" srcOrd="0" destOrd="0" presId="urn:microsoft.com/office/officeart/2016/7/layout/LinearBlockProcessNumbered"/>
    <dgm:cxn modelId="{38EF4E82-BF35-4F3C-A445-FABE48AF4115}" type="presParOf" srcId="{9FE77223-D19E-4F06-A05B-300EB7C1E8D9}" destId="{66C9B75E-D300-4587-AC79-8D5D8FA01536}" srcOrd="1" destOrd="0" presId="urn:microsoft.com/office/officeart/2016/7/layout/LinearBlockProcessNumbered"/>
    <dgm:cxn modelId="{7B8479BF-3FBA-4764-A620-F9316DE6C83B}" type="presParOf" srcId="{9FE77223-D19E-4F06-A05B-300EB7C1E8D9}" destId="{78328399-AB6F-413F-8F7B-CB5AEFDD4C64}"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35EAF-305E-4491-BDAA-56328AE60B7C}">
      <dsp:nvSpPr>
        <dsp:cNvPr id="0" name=""/>
        <dsp:cNvSpPr/>
      </dsp:nvSpPr>
      <dsp:spPr>
        <a:xfrm>
          <a:off x="0" y="1992"/>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520C91-512A-4F71-BCF2-6016DA5F2005}">
      <dsp:nvSpPr>
        <dsp:cNvPr id="0" name=""/>
        <dsp:cNvSpPr/>
      </dsp:nvSpPr>
      <dsp:spPr>
        <a:xfrm>
          <a:off x="0" y="1992"/>
          <a:ext cx="105156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a:t>A Sentiment</a:t>
          </a:r>
        </a:p>
      </dsp:txBody>
      <dsp:txXfrm>
        <a:off x="0" y="1992"/>
        <a:ext cx="10515600" cy="1358996"/>
      </dsp:txXfrm>
    </dsp:sp>
    <dsp:sp modelId="{42B0FC28-92D8-4861-AAEB-4C9091905F55}">
      <dsp:nvSpPr>
        <dsp:cNvPr id="0" name=""/>
        <dsp:cNvSpPr/>
      </dsp:nvSpPr>
      <dsp:spPr>
        <a:xfrm>
          <a:off x="0" y="1360988"/>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00ED523-CB46-46F7-8A81-1D777B5CE92B}">
      <dsp:nvSpPr>
        <dsp:cNvPr id="0" name=""/>
        <dsp:cNvSpPr/>
      </dsp:nvSpPr>
      <dsp:spPr>
        <a:xfrm>
          <a:off x="0" y="1360988"/>
          <a:ext cx="105156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a:t>A Call to Action</a:t>
          </a:r>
        </a:p>
      </dsp:txBody>
      <dsp:txXfrm>
        <a:off x="0" y="1360988"/>
        <a:ext cx="10515600" cy="1358996"/>
      </dsp:txXfrm>
    </dsp:sp>
    <dsp:sp modelId="{20BDCE5A-841A-4C77-8728-6292D7598A7D}">
      <dsp:nvSpPr>
        <dsp:cNvPr id="0" name=""/>
        <dsp:cNvSpPr/>
      </dsp:nvSpPr>
      <dsp:spPr>
        <a:xfrm>
          <a:off x="0" y="2719985"/>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69EE9FD-B349-4289-883F-906F87B5578B}">
      <dsp:nvSpPr>
        <dsp:cNvPr id="0" name=""/>
        <dsp:cNvSpPr/>
      </dsp:nvSpPr>
      <dsp:spPr>
        <a:xfrm>
          <a:off x="0" y="2719985"/>
          <a:ext cx="10515600" cy="1358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en-US" sz="6200" kern="1200" dirty="0"/>
            <a:t>A Movement</a:t>
          </a:r>
        </a:p>
      </dsp:txBody>
      <dsp:txXfrm>
        <a:off x="0" y="2719985"/>
        <a:ext cx="10515600" cy="135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184F9-ED0F-49E5-8F8E-DD810BDD0FE3}">
      <dsp:nvSpPr>
        <dsp:cNvPr id="0" name=""/>
        <dsp:cNvSpPr/>
      </dsp:nvSpPr>
      <dsp:spPr>
        <a:xfrm>
          <a:off x="0" y="199513"/>
          <a:ext cx="6513603" cy="1319759"/>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“Fostering Joy is a family/professional effort celebrating the joy of raising a child who is deaf or hard of hearing (D/HH).</a:t>
          </a:r>
          <a:endParaRPr lang="en-US" sz="2400" kern="1200" dirty="0"/>
        </a:p>
      </dsp:txBody>
      <dsp:txXfrm>
        <a:off x="64425" y="263938"/>
        <a:ext cx="6384753" cy="1190909"/>
      </dsp:txXfrm>
    </dsp:sp>
    <dsp:sp modelId="{B3B0C339-FD35-4E42-B48E-1E9C73D48FD9}">
      <dsp:nvSpPr>
        <dsp:cNvPr id="0" name=""/>
        <dsp:cNvSpPr/>
      </dsp:nvSpPr>
      <dsp:spPr>
        <a:xfrm>
          <a:off x="0" y="1588393"/>
          <a:ext cx="6513603" cy="131975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Fostering Joy provides resources for families and professionals to support the growth and development of a child who is D/HH. </a:t>
          </a:r>
          <a:endParaRPr lang="en-US" sz="2400" kern="1200" dirty="0"/>
        </a:p>
      </dsp:txBody>
      <dsp:txXfrm>
        <a:off x="64425" y="1652818"/>
        <a:ext cx="6384753" cy="1190909"/>
      </dsp:txXfrm>
    </dsp:sp>
    <dsp:sp modelId="{25642D63-C077-4F38-88D0-4B61F06CECF5}">
      <dsp:nvSpPr>
        <dsp:cNvPr id="0" name=""/>
        <dsp:cNvSpPr/>
      </dsp:nvSpPr>
      <dsp:spPr>
        <a:xfrm>
          <a:off x="0" y="2977273"/>
          <a:ext cx="6513603" cy="131975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Loving and supportive families provide a strong base for social and emotional health and well-being. </a:t>
          </a:r>
          <a:endParaRPr lang="en-US" sz="2400" kern="1200" dirty="0"/>
        </a:p>
      </dsp:txBody>
      <dsp:txXfrm>
        <a:off x="64425" y="3041698"/>
        <a:ext cx="6384753" cy="1190909"/>
      </dsp:txXfrm>
    </dsp:sp>
    <dsp:sp modelId="{E9C131CB-DB36-4BD5-AB2E-69702C0882FC}">
      <dsp:nvSpPr>
        <dsp:cNvPr id="0" name=""/>
        <dsp:cNvSpPr/>
      </dsp:nvSpPr>
      <dsp:spPr>
        <a:xfrm>
          <a:off x="0" y="4366153"/>
          <a:ext cx="6513603" cy="1319759"/>
        </a:xfrm>
        <a:prstGeom prst="roundRect">
          <a:avLst/>
        </a:prstGeom>
        <a:solidFill>
          <a:srgbClr val="FF79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Focusing on special moments that bring joy helps families put aside concerns and focus on their natural and loving parent-child connections.”</a:t>
          </a:r>
          <a:endParaRPr lang="en-US" sz="2400" kern="1200" dirty="0"/>
        </a:p>
      </dsp:txBody>
      <dsp:txXfrm>
        <a:off x="64425" y="4430578"/>
        <a:ext cx="6384753" cy="1190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FB7BE-3EF0-4298-93B3-0876B4743F30}">
      <dsp:nvSpPr>
        <dsp:cNvPr id="0" name=""/>
        <dsp:cNvSpPr/>
      </dsp:nvSpPr>
      <dsp:spPr>
        <a:xfrm>
          <a:off x="205" y="552488"/>
          <a:ext cx="2479997" cy="2975996"/>
        </a:xfrm>
        <a:prstGeom prst="rect">
          <a:avLst/>
        </a:prstGeom>
        <a:solidFill>
          <a:srgbClr val="FF9999"/>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SEAM Tool:</a:t>
          </a:r>
          <a:r>
            <a:rPr lang="en-US" sz="1600" kern="1200" dirty="0">
              <a:solidFill>
                <a:schemeClr val="tx1"/>
              </a:solidFill>
            </a:rPr>
            <a:t> Disseminating the adapted SEAM assessment tool, supporting professionals’ use with children who are deaf and hard of hearing</a:t>
          </a:r>
        </a:p>
      </dsp:txBody>
      <dsp:txXfrm>
        <a:off x="205" y="1742887"/>
        <a:ext cx="2479997" cy="1785598"/>
      </dsp:txXfrm>
    </dsp:sp>
    <dsp:sp modelId="{FAF5C059-0B25-48AB-ABA0-7A25A8C109FD}">
      <dsp:nvSpPr>
        <dsp:cNvPr id="0" name=""/>
        <dsp:cNvSpPr/>
      </dsp:nvSpPr>
      <dsp:spPr>
        <a:xfrm>
          <a:off x="205" y="690592"/>
          <a:ext cx="2479997" cy="914190"/>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1822450">
            <a:lnSpc>
              <a:spcPct val="90000"/>
            </a:lnSpc>
            <a:spcBef>
              <a:spcPct val="0"/>
            </a:spcBef>
            <a:spcAft>
              <a:spcPct val="35000"/>
            </a:spcAft>
            <a:buNone/>
          </a:pPr>
          <a:r>
            <a:rPr lang="en-US" sz="4100" kern="1200"/>
            <a:t>01</a:t>
          </a:r>
          <a:endParaRPr lang="en-US" sz="4100" kern="1200" dirty="0"/>
        </a:p>
      </dsp:txBody>
      <dsp:txXfrm>
        <a:off x="205" y="690592"/>
        <a:ext cx="2479997" cy="914190"/>
      </dsp:txXfrm>
    </dsp:sp>
    <dsp:sp modelId="{BA4AEB10-B390-4A5C-916D-8CF2C312BD03}">
      <dsp:nvSpPr>
        <dsp:cNvPr id="0" name=""/>
        <dsp:cNvSpPr/>
      </dsp:nvSpPr>
      <dsp:spPr>
        <a:xfrm>
          <a:off x="2678602" y="552488"/>
          <a:ext cx="2479997" cy="2975996"/>
        </a:xfrm>
        <a:prstGeom prst="rect">
          <a:avLst/>
        </a:prstGeom>
        <a:solidFill>
          <a:srgbClr val="FF7979"/>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Presentations/Events/Articles:</a:t>
          </a:r>
        </a:p>
        <a:p>
          <a:pPr marL="0" lvl="0" indent="0" algn="l" defTabSz="711200">
            <a:lnSpc>
              <a:spcPct val="90000"/>
            </a:lnSpc>
            <a:spcBef>
              <a:spcPct val="0"/>
            </a:spcBef>
            <a:spcAft>
              <a:spcPct val="35000"/>
            </a:spcAft>
            <a:buNone/>
          </a:pPr>
          <a:r>
            <a:rPr lang="en-US" sz="1600" kern="1200" dirty="0">
              <a:solidFill>
                <a:schemeClr val="tx1"/>
              </a:solidFill>
            </a:rPr>
            <a:t>Raising awareness to attend to the social-emotional development of all children, including D/HH</a:t>
          </a:r>
        </a:p>
      </dsp:txBody>
      <dsp:txXfrm>
        <a:off x="2678602" y="1742887"/>
        <a:ext cx="2479997" cy="1785598"/>
      </dsp:txXfrm>
    </dsp:sp>
    <dsp:sp modelId="{C203346A-6016-4657-8D97-B642A2A8A8F7}">
      <dsp:nvSpPr>
        <dsp:cNvPr id="0" name=""/>
        <dsp:cNvSpPr/>
      </dsp:nvSpPr>
      <dsp:spPr>
        <a:xfrm>
          <a:off x="2678602" y="552488"/>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1822450">
            <a:lnSpc>
              <a:spcPct val="90000"/>
            </a:lnSpc>
            <a:spcBef>
              <a:spcPct val="0"/>
            </a:spcBef>
            <a:spcAft>
              <a:spcPct val="35000"/>
            </a:spcAft>
            <a:buNone/>
          </a:pPr>
          <a:r>
            <a:rPr lang="en-US" sz="4100" kern="1200"/>
            <a:t>02</a:t>
          </a:r>
          <a:endParaRPr lang="en-US" sz="4100" kern="1200" dirty="0"/>
        </a:p>
      </dsp:txBody>
      <dsp:txXfrm>
        <a:off x="2678602" y="552488"/>
        <a:ext cx="2479997" cy="1190398"/>
      </dsp:txXfrm>
    </dsp:sp>
    <dsp:sp modelId="{57244ADB-331B-42F3-B017-B9A6ADD3333F}">
      <dsp:nvSpPr>
        <dsp:cNvPr id="0" name=""/>
        <dsp:cNvSpPr/>
      </dsp:nvSpPr>
      <dsp:spPr>
        <a:xfrm>
          <a:off x="5388942" y="552488"/>
          <a:ext cx="2479997" cy="2975996"/>
        </a:xfrm>
        <a:prstGeom prst="rect">
          <a:avLst/>
        </a:prstGeom>
        <a:solidFill>
          <a:srgbClr val="FF0101"/>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Tip Sheets</a:t>
          </a:r>
          <a:r>
            <a:rPr lang="en-US" sz="1800" b="1" kern="1200" dirty="0">
              <a:solidFill>
                <a:schemeClr val="tx1"/>
              </a:solidFill>
            </a:rPr>
            <a:t>:</a:t>
          </a:r>
        </a:p>
        <a:p>
          <a:pPr marL="0" lvl="0" indent="0" algn="l" defTabSz="711200">
            <a:lnSpc>
              <a:spcPct val="90000"/>
            </a:lnSpc>
            <a:spcBef>
              <a:spcPct val="0"/>
            </a:spcBef>
            <a:spcAft>
              <a:spcPct val="35000"/>
            </a:spcAft>
            <a:buNone/>
          </a:pPr>
          <a:r>
            <a:rPr lang="en-US" sz="1600" kern="1200" dirty="0">
              <a:solidFill>
                <a:schemeClr val="tx1"/>
              </a:solidFill>
            </a:rPr>
            <a:t>Handout of strategies for parents</a:t>
          </a:r>
        </a:p>
      </dsp:txBody>
      <dsp:txXfrm>
        <a:off x="5388942" y="1742887"/>
        <a:ext cx="2479997" cy="1785598"/>
      </dsp:txXfrm>
    </dsp:sp>
    <dsp:sp modelId="{1BDAA9B1-4022-4C4C-98F4-0FB0C3B02E56}">
      <dsp:nvSpPr>
        <dsp:cNvPr id="0" name=""/>
        <dsp:cNvSpPr/>
      </dsp:nvSpPr>
      <dsp:spPr>
        <a:xfrm>
          <a:off x="5356999" y="552488"/>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1822450">
            <a:lnSpc>
              <a:spcPct val="90000"/>
            </a:lnSpc>
            <a:spcBef>
              <a:spcPct val="0"/>
            </a:spcBef>
            <a:spcAft>
              <a:spcPct val="35000"/>
            </a:spcAft>
            <a:buNone/>
          </a:pPr>
          <a:r>
            <a:rPr lang="en-US" sz="4100" kern="1200"/>
            <a:t>03</a:t>
          </a:r>
        </a:p>
      </dsp:txBody>
      <dsp:txXfrm>
        <a:off x="5356999" y="552488"/>
        <a:ext cx="2479997" cy="1190398"/>
      </dsp:txXfrm>
    </dsp:sp>
    <dsp:sp modelId="{95FCF73A-0CCB-48C8-A6C0-E5A3FCF713A6}">
      <dsp:nvSpPr>
        <dsp:cNvPr id="0" name=""/>
        <dsp:cNvSpPr/>
      </dsp:nvSpPr>
      <dsp:spPr>
        <a:xfrm>
          <a:off x="8035397" y="552488"/>
          <a:ext cx="2479997" cy="2975996"/>
        </a:xfrm>
        <a:prstGeom prst="rect">
          <a:avLst/>
        </a:prstGeom>
        <a:solidFill>
          <a:srgbClr val="C00000"/>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Community</a:t>
          </a:r>
          <a:r>
            <a:rPr lang="en-US" sz="1800" b="1" kern="1200" dirty="0">
              <a:solidFill>
                <a:schemeClr val="tx1"/>
              </a:solidFill>
            </a:rPr>
            <a:t>:</a:t>
          </a:r>
        </a:p>
        <a:p>
          <a:pPr marL="0" lvl="0" indent="0" algn="l" defTabSz="711200">
            <a:lnSpc>
              <a:spcPct val="90000"/>
            </a:lnSpc>
            <a:spcBef>
              <a:spcPct val="0"/>
            </a:spcBef>
            <a:spcAft>
              <a:spcPct val="35000"/>
            </a:spcAft>
            <a:buNone/>
          </a:pPr>
          <a:r>
            <a:rPr lang="en-US" sz="1600" kern="1200" dirty="0">
              <a:solidFill>
                <a:schemeClr val="tx1"/>
              </a:solidFill>
            </a:rPr>
            <a:t>Modeling and spreading JOY via social media</a:t>
          </a:r>
        </a:p>
        <a:p>
          <a:pPr marL="0" lvl="0" indent="0" algn="l" defTabSz="711200">
            <a:lnSpc>
              <a:spcPct val="90000"/>
            </a:lnSpc>
            <a:spcBef>
              <a:spcPct val="0"/>
            </a:spcBef>
            <a:spcAft>
              <a:spcPct val="35000"/>
            </a:spcAft>
            <a:buNone/>
          </a:pPr>
          <a:r>
            <a:rPr lang="en-US" sz="2100" kern="1200" dirty="0">
              <a:solidFill>
                <a:schemeClr val="tx1"/>
              </a:solidFill>
            </a:rPr>
            <a:t>#DHHFosteringJoy</a:t>
          </a:r>
        </a:p>
      </dsp:txBody>
      <dsp:txXfrm>
        <a:off x="8035397" y="1742887"/>
        <a:ext cx="2479997" cy="1785598"/>
      </dsp:txXfrm>
    </dsp:sp>
    <dsp:sp modelId="{66C9B75E-D300-4587-AC79-8D5D8FA01536}">
      <dsp:nvSpPr>
        <dsp:cNvPr id="0" name=""/>
        <dsp:cNvSpPr/>
      </dsp:nvSpPr>
      <dsp:spPr>
        <a:xfrm>
          <a:off x="8035397" y="552488"/>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1822450">
            <a:lnSpc>
              <a:spcPct val="90000"/>
            </a:lnSpc>
            <a:spcBef>
              <a:spcPct val="0"/>
            </a:spcBef>
            <a:spcAft>
              <a:spcPct val="35000"/>
            </a:spcAft>
            <a:buNone/>
          </a:pPr>
          <a:r>
            <a:rPr lang="en-US" sz="4100" kern="1200"/>
            <a:t>04</a:t>
          </a:r>
        </a:p>
      </dsp:txBody>
      <dsp:txXfrm>
        <a:off x="8035397" y="552488"/>
        <a:ext cx="2479997" cy="11903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B66A51E-8EEF-4CF6-80F1-E8BFACB66A7A}" type="datetimeFigureOut">
              <a:rPr lang="en-US" smtClean="0"/>
              <a:t>7/29/2020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6B59FE7-D7E9-4043-9334-D2AF4FA32CD2}" type="slidenum">
              <a:rPr lang="en-US" smtClean="0"/>
              <a:t>‹#›</a:t>
            </a:fld>
            <a:endParaRPr lang="en-US"/>
          </a:p>
        </p:txBody>
      </p:sp>
    </p:spTree>
    <p:extLst>
      <p:ext uri="{BB962C8B-B14F-4D97-AF65-F5344CB8AC3E}">
        <p14:creationId xmlns:p14="http://schemas.microsoft.com/office/powerpoint/2010/main" val="13097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rookespublishing.com/product/sea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from Fostering Joy Core Team:</a:t>
            </a:r>
          </a:p>
          <a:p>
            <a:endParaRPr lang="en-US" dirty="0"/>
          </a:p>
          <a:p>
            <a:r>
              <a:rPr lang="en-US" dirty="0"/>
              <a:t>We are so grateful you wish to share Fostering Joy with others!  You are an integral part of the “Fostering Joy Movement.”</a:t>
            </a:r>
          </a:p>
          <a:p>
            <a:r>
              <a:rPr lang="en-US" dirty="0"/>
              <a:t>We do ask that you not alter the content of the slides in this deck.  Do feel free to add additional slides.  And if you’re not able to use all the slides, please pick the slides most relevant to your presentation.</a:t>
            </a:r>
          </a:p>
          <a:p>
            <a:r>
              <a:rPr lang="en-US" dirty="0"/>
              <a:t>Thank you again for spreading joy to parents of children who are deaf and hard of hearing.</a:t>
            </a:r>
          </a:p>
          <a:p>
            <a:endParaRPr lang="en-US" dirty="0"/>
          </a:p>
          <a:p>
            <a:r>
              <a:rPr lang="en-US" dirty="0"/>
              <a:t>-Fostering Joy Core Team</a:t>
            </a:r>
          </a:p>
        </p:txBody>
      </p:sp>
      <p:sp>
        <p:nvSpPr>
          <p:cNvPr id="4" name="Slide Number Placeholder 3"/>
          <p:cNvSpPr>
            <a:spLocks noGrp="1"/>
          </p:cNvSpPr>
          <p:nvPr>
            <p:ph type="sldNum" sz="quarter" idx="5"/>
          </p:nvPr>
        </p:nvSpPr>
        <p:spPr/>
        <p:txBody>
          <a:bodyPr/>
          <a:lstStyle/>
          <a:p>
            <a:fld id="{66B59FE7-D7E9-4043-9334-D2AF4FA32CD2}" type="slidenum">
              <a:rPr lang="en-US" smtClean="0"/>
              <a:t>1</a:t>
            </a:fld>
            <a:endParaRPr lang="en-US"/>
          </a:p>
        </p:txBody>
      </p:sp>
    </p:spTree>
    <p:extLst>
      <p:ext uri="{BB962C8B-B14F-4D97-AF65-F5344CB8AC3E}">
        <p14:creationId xmlns:p14="http://schemas.microsoft.com/office/powerpoint/2010/main" val="394275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Fostering Joy Core Team has worked with the Author and Publishers of the SEAM Tool:  </a:t>
            </a:r>
            <a:r>
              <a:rPr lang="en-US" dirty="0">
                <a:hlinkClick r:id="rId3"/>
              </a:rPr>
              <a:t>https://brookespublishing.com/product/seam/</a:t>
            </a:r>
            <a:endParaRPr lang="en-US" dirty="0"/>
          </a:p>
          <a:p>
            <a:r>
              <a:rPr lang="en-US" dirty="0"/>
              <a:t>To adapt it to use with DHH families.</a:t>
            </a:r>
          </a:p>
        </p:txBody>
      </p:sp>
      <p:sp>
        <p:nvSpPr>
          <p:cNvPr id="4" name="Slide Number Placeholder 3"/>
          <p:cNvSpPr>
            <a:spLocks noGrp="1"/>
          </p:cNvSpPr>
          <p:nvPr>
            <p:ph type="sldNum" sz="quarter" idx="5"/>
          </p:nvPr>
        </p:nvSpPr>
        <p:spPr/>
        <p:txBody>
          <a:bodyPr/>
          <a:lstStyle/>
          <a:p>
            <a:fld id="{66B59FE7-D7E9-4043-9334-D2AF4FA32CD2}" type="slidenum">
              <a:rPr lang="en-US" smtClean="0"/>
              <a:t>10</a:t>
            </a:fld>
            <a:endParaRPr lang="en-US"/>
          </a:p>
        </p:txBody>
      </p:sp>
    </p:spTree>
    <p:extLst>
      <p:ext uri="{BB962C8B-B14F-4D97-AF65-F5344CB8AC3E}">
        <p14:creationId xmlns:p14="http://schemas.microsoft.com/office/powerpoint/2010/main" val="147904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11</a:t>
            </a:fld>
            <a:endParaRPr lang="en-US"/>
          </a:p>
        </p:txBody>
      </p:sp>
    </p:spTree>
    <p:extLst>
      <p:ext uri="{BB962C8B-B14F-4D97-AF65-F5344CB8AC3E}">
        <p14:creationId xmlns:p14="http://schemas.microsoft.com/office/powerpoint/2010/main" val="154922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12</a:t>
            </a:fld>
            <a:endParaRPr lang="en-US"/>
          </a:p>
        </p:txBody>
      </p:sp>
    </p:spTree>
    <p:extLst>
      <p:ext uri="{BB962C8B-B14F-4D97-AF65-F5344CB8AC3E}">
        <p14:creationId xmlns:p14="http://schemas.microsoft.com/office/powerpoint/2010/main" val="3192536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resources mentioned in the PowerPoints are on the Fostering </a:t>
            </a:r>
            <a:r>
              <a:rPr lang="en-US"/>
              <a:t>Joy Home Page</a:t>
            </a:r>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13</a:t>
            </a:fld>
            <a:endParaRPr lang="en-US"/>
          </a:p>
        </p:txBody>
      </p:sp>
    </p:spTree>
    <p:extLst>
      <p:ext uri="{BB962C8B-B14F-4D97-AF65-F5344CB8AC3E}">
        <p14:creationId xmlns:p14="http://schemas.microsoft.com/office/powerpoint/2010/main" val="1138505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14</a:t>
            </a:fld>
            <a:endParaRPr lang="en-US"/>
          </a:p>
        </p:txBody>
      </p:sp>
    </p:spTree>
    <p:extLst>
      <p:ext uri="{BB962C8B-B14F-4D97-AF65-F5344CB8AC3E}">
        <p14:creationId xmlns:p14="http://schemas.microsoft.com/office/powerpoint/2010/main" val="3922646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15</a:t>
            </a:fld>
            <a:endParaRPr lang="en-US"/>
          </a:p>
        </p:txBody>
      </p:sp>
    </p:spTree>
    <p:extLst>
      <p:ext uri="{BB962C8B-B14F-4D97-AF65-F5344CB8AC3E}">
        <p14:creationId xmlns:p14="http://schemas.microsoft.com/office/powerpoint/2010/main" val="2756990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of children who are D/HH and professionals with experience working closely with parents came together.  Not to ignore or make light of the experience of adjusting to the identification of a child being deaf or hard of hearing, but rather to acknowledge that with sensitivity and also help guide parents to seeing the innate strengths of their child and guiding parents to intentional take time to celebrate the joy the child brings.  Understandably, the needs of the child are to be addressed.  Also, wish to support the strengths that the parent has in loving and bonding with their child through play and activities.  </a:t>
            </a:r>
          </a:p>
        </p:txBody>
      </p:sp>
      <p:sp>
        <p:nvSpPr>
          <p:cNvPr id="4" name="Slide Number Placeholder 3"/>
          <p:cNvSpPr>
            <a:spLocks noGrp="1"/>
          </p:cNvSpPr>
          <p:nvPr>
            <p:ph type="sldNum" sz="quarter" idx="5"/>
          </p:nvPr>
        </p:nvSpPr>
        <p:spPr/>
        <p:txBody>
          <a:bodyPr/>
          <a:lstStyle/>
          <a:p>
            <a:fld id="{66B59FE7-D7E9-4043-9334-D2AF4FA32CD2}" type="slidenum">
              <a:rPr lang="en-US" smtClean="0"/>
              <a:t>2</a:t>
            </a:fld>
            <a:endParaRPr lang="en-US"/>
          </a:p>
        </p:txBody>
      </p:sp>
    </p:spTree>
    <p:extLst>
      <p:ext uri="{BB962C8B-B14F-4D97-AF65-F5344CB8AC3E}">
        <p14:creationId xmlns:p14="http://schemas.microsoft.com/office/powerpoint/2010/main" val="3983169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Candace Lindow-Davies, husband and 2 children Right:  Janet DesGeorges, husband and grand children</a:t>
            </a:r>
          </a:p>
          <a:p>
            <a:r>
              <a:rPr lang="en-US" dirty="0"/>
              <a:t>Insert an additional slide for Why You are a Joy Ambassador.</a:t>
            </a:r>
          </a:p>
        </p:txBody>
      </p:sp>
      <p:sp>
        <p:nvSpPr>
          <p:cNvPr id="4" name="Slide Number Placeholder 3"/>
          <p:cNvSpPr>
            <a:spLocks noGrp="1"/>
          </p:cNvSpPr>
          <p:nvPr>
            <p:ph type="sldNum" sz="quarter" idx="5"/>
          </p:nvPr>
        </p:nvSpPr>
        <p:spPr/>
        <p:txBody>
          <a:bodyPr/>
          <a:lstStyle/>
          <a:p>
            <a:fld id="{66B59FE7-D7E9-4043-9334-D2AF4FA32CD2}" type="slidenum">
              <a:rPr lang="en-US" smtClean="0"/>
              <a:t>3</a:t>
            </a:fld>
            <a:endParaRPr lang="en-US"/>
          </a:p>
        </p:txBody>
      </p:sp>
    </p:spTree>
    <p:extLst>
      <p:ext uri="{BB962C8B-B14F-4D97-AF65-F5344CB8AC3E}">
        <p14:creationId xmlns:p14="http://schemas.microsoft.com/office/powerpoint/2010/main" val="161980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You may wish to </a:t>
            </a:r>
            <a:r>
              <a:rPr lang="en-US"/>
              <a:t>add your own </a:t>
            </a:r>
            <a:r>
              <a:rPr lang="en-US" dirty="0"/>
              <a:t>comments of connection to Fostering Joy.  If a parent, insert personal story of how this work resonates with you.  If a professional, add experiences supporting families and how this work resonates in your work.</a:t>
            </a:r>
          </a:p>
        </p:txBody>
      </p:sp>
      <p:sp>
        <p:nvSpPr>
          <p:cNvPr id="4" name="Slide Number Placeholder 3"/>
          <p:cNvSpPr>
            <a:spLocks noGrp="1"/>
          </p:cNvSpPr>
          <p:nvPr>
            <p:ph type="sldNum" sz="quarter" idx="5"/>
          </p:nvPr>
        </p:nvSpPr>
        <p:spPr/>
        <p:txBody>
          <a:bodyPr/>
          <a:lstStyle/>
          <a:p>
            <a:fld id="{66B59FE7-D7E9-4043-9334-D2AF4FA32CD2}" type="slidenum">
              <a:rPr lang="en-US" smtClean="0"/>
              <a:t>4</a:t>
            </a:fld>
            <a:endParaRPr lang="en-US"/>
          </a:p>
        </p:txBody>
      </p:sp>
    </p:spTree>
    <p:extLst>
      <p:ext uri="{BB962C8B-B14F-4D97-AF65-F5344CB8AC3E}">
        <p14:creationId xmlns:p14="http://schemas.microsoft.com/office/powerpoint/2010/main" val="135835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5</a:t>
            </a:fld>
            <a:endParaRPr lang="en-US"/>
          </a:p>
        </p:txBody>
      </p:sp>
    </p:spTree>
    <p:extLst>
      <p:ext uri="{BB962C8B-B14F-4D97-AF65-F5344CB8AC3E}">
        <p14:creationId xmlns:p14="http://schemas.microsoft.com/office/powerpoint/2010/main" val="343720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6</a:t>
            </a:fld>
            <a:endParaRPr lang="en-US"/>
          </a:p>
        </p:txBody>
      </p:sp>
    </p:spTree>
    <p:extLst>
      <p:ext uri="{BB962C8B-B14F-4D97-AF65-F5344CB8AC3E}">
        <p14:creationId xmlns:p14="http://schemas.microsoft.com/office/powerpoint/2010/main" val="361451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7</a:t>
            </a:fld>
            <a:endParaRPr lang="en-US"/>
          </a:p>
        </p:txBody>
      </p:sp>
    </p:spTree>
    <p:extLst>
      <p:ext uri="{BB962C8B-B14F-4D97-AF65-F5344CB8AC3E}">
        <p14:creationId xmlns:p14="http://schemas.microsoft.com/office/powerpoint/2010/main" val="203683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evolution of Fostering Joy from just an idea to the need to do something to the invitation to others which seemed to strike a chord with parents and professionals as a gap/a need to help parents find and celebrate the joy of their child who is DHH.</a:t>
            </a:r>
          </a:p>
        </p:txBody>
      </p:sp>
      <p:sp>
        <p:nvSpPr>
          <p:cNvPr id="4" name="Slide Number Placeholder 3"/>
          <p:cNvSpPr>
            <a:spLocks noGrp="1"/>
          </p:cNvSpPr>
          <p:nvPr>
            <p:ph type="sldNum" sz="quarter" idx="5"/>
          </p:nvPr>
        </p:nvSpPr>
        <p:spPr/>
        <p:txBody>
          <a:bodyPr/>
          <a:lstStyle/>
          <a:p>
            <a:fld id="{66B59FE7-D7E9-4043-9334-D2AF4FA32CD2}" type="slidenum">
              <a:rPr lang="en-US" smtClean="0"/>
              <a:t>8</a:t>
            </a:fld>
            <a:endParaRPr lang="en-US"/>
          </a:p>
        </p:txBody>
      </p:sp>
    </p:spTree>
    <p:extLst>
      <p:ext uri="{BB962C8B-B14F-4D97-AF65-F5344CB8AC3E}">
        <p14:creationId xmlns:p14="http://schemas.microsoft.com/office/powerpoint/2010/main" val="69292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59FE7-D7E9-4043-9334-D2AF4FA32CD2}" type="slidenum">
              <a:rPr lang="en-US" smtClean="0"/>
              <a:t>9</a:t>
            </a:fld>
            <a:endParaRPr lang="en-US"/>
          </a:p>
        </p:txBody>
      </p:sp>
    </p:spTree>
    <p:extLst>
      <p:ext uri="{BB962C8B-B14F-4D97-AF65-F5344CB8AC3E}">
        <p14:creationId xmlns:p14="http://schemas.microsoft.com/office/powerpoint/2010/main" val="117778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1827-945C-414B-A319-74ECC09B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82D68-9FC6-4F8F-AD0E-9A9816BD9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386C38-B61D-45D1-9E47-5288EB9EACD8}"/>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23BA13E0-98BC-4A98-B084-BF87259D5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7DAB4-E7FC-478D-A854-2B20E339FDC4}"/>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1565924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21A87-3DB7-4FA7-AD31-FA7CADB1CE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6AC885-B531-4F9F-8347-7BCD932B59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C46EE5-29B2-4CBD-B717-931C97206729}"/>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62625278-E025-4165-87B4-07ED73DE6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809B6-5282-44DA-874E-A12C0D24EE5E}"/>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370648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68522-3182-4753-A6E5-599301F56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7850B-05F0-4EB5-BC6B-0628A919DA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B4FEA-75AF-4FBB-AB82-C6D836608125}"/>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9122BAF8-8962-4876-B6AD-5FC48B073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A1A88-4D78-4FA6-BEEC-EC492A8A2F03}"/>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195203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DD1B-3D3A-40A1-8ACA-B6F902DFF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CA6BCA-8B0D-40E9-82AC-DBF758D2AD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E3867-7B21-40B7-A349-2509E35851B3}"/>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89786A03-F948-4A42-ACB2-85C347756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04358-E7C1-4348-B162-5496310EA022}"/>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165687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8934D-0CBC-487A-9C25-D0DFEF840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7A263C-B4D1-46AC-9595-8A40FE2C61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A916F3-5CC7-40E8-923D-E17BAD31D0DA}"/>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1BE355DF-BBB3-4CA9-A9F9-5A59CDE5B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636DF-670A-4BA4-B6CE-5C9AE0A363B7}"/>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393491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2D07-3658-41D2-8B95-A217A40B2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1DA73-61DE-4656-84AC-A924C95F07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FE0FB-95A7-4858-83E9-A9672B9B38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E1DE53-ECD1-4812-840E-9F5B666CCE05}"/>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6" name="Footer Placeholder 5">
            <a:extLst>
              <a:ext uri="{FF2B5EF4-FFF2-40B4-BE49-F238E27FC236}">
                <a16:creationId xmlns:a16="http://schemas.microsoft.com/office/drawing/2014/main" id="{E3DC4CFB-3341-4DC9-980A-CC1A20BDF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7169F-FE0E-4025-85C3-1E9A9C919CCF}"/>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43567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5DB2-C599-426C-A040-BC0073A02B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F1328-2FDC-49C5-8546-1D32B65E6C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177D66-9B04-4B09-8AA9-EC5CE0E8D6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03144-9012-41E9-973C-29AC538769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90B752-BF7E-4860-9CF6-441AFC1244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8D5DA1-4129-4C1C-A118-6C21942BF257}"/>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8" name="Footer Placeholder 7">
            <a:extLst>
              <a:ext uri="{FF2B5EF4-FFF2-40B4-BE49-F238E27FC236}">
                <a16:creationId xmlns:a16="http://schemas.microsoft.com/office/drawing/2014/main" id="{71C793CC-3F10-4864-A727-C9C19DDE19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B0C254-5733-4D11-ADB0-BECF51315FDF}"/>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396278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9C0C-8FDA-4DBC-8F33-4816E5AAB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F6DE11-5FC1-4DCB-9081-7F74B1FCBBD9}"/>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4" name="Footer Placeholder 3">
            <a:extLst>
              <a:ext uri="{FF2B5EF4-FFF2-40B4-BE49-F238E27FC236}">
                <a16:creationId xmlns:a16="http://schemas.microsoft.com/office/drawing/2014/main" id="{9D148517-D01E-4BF1-BFC8-22098C9BF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7C4D7B-AE22-43CE-AFD1-8180D48FFE90}"/>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42925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1BA56-7986-4DB5-95CA-3F89CA817B63}"/>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3" name="Footer Placeholder 2">
            <a:extLst>
              <a:ext uri="{FF2B5EF4-FFF2-40B4-BE49-F238E27FC236}">
                <a16:creationId xmlns:a16="http://schemas.microsoft.com/office/drawing/2014/main" id="{64618413-E33E-48BF-8BBD-D6A75751C3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922EDA-93AA-41E4-AB8D-95860E2E9BD9}"/>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289753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7048-5DAA-44CF-AFEF-1AFBAE47B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E38C22-92A4-4738-AFCA-89EC711C5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56B386-66E1-431A-B8AA-E19579729D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A7C390-93A7-46C5-85FD-8E7BA91FB655}"/>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6" name="Footer Placeholder 5">
            <a:extLst>
              <a:ext uri="{FF2B5EF4-FFF2-40B4-BE49-F238E27FC236}">
                <a16:creationId xmlns:a16="http://schemas.microsoft.com/office/drawing/2014/main" id="{B3D28DD5-6223-4120-9724-53FFAC696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12524-666F-4357-9018-E494ED71769B}"/>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256110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EDD5-13D4-4FE1-AF45-6197358C5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407BFE-6C33-477E-BAD6-02D7EFA41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A33DA6-886F-4796-BBE2-E6734FDC5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F430CF-4430-4DF5-B4EB-92D8B7343C30}"/>
              </a:ext>
            </a:extLst>
          </p:cNvPr>
          <p:cNvSpPr>
            <a:spLocks noGrp="1"/>
          </p:cNvSpPr>
          <p:nvPr>
            <p:ph type="dt" sz="half" idx="10"/>
          </p:nvPr>
        </p:nvSpPr>
        <p:spPr/>
        <p:txBody>
          <a:bodyPr/>
          <a:lstStyle/>
          <a:p>
            <a:fld id="{C3A759D7-CAC0-47C1-837E-EEDE67FB51F1}" type="datetimeFigureOut">
              <a:rPr lang="en-US" smtClean="0"/>
              <a:t>7/29/2020</a:t>
            </a:fld>
            <a:endParaRPr lang="en-US"/>
          </a:p>
        </p:txBody>
      </p:sp>
      <p:sp>
        <p:nvSpPr>
          <p:cNvPr id="6" name="Footer Placeholder 5">
            <a:extLst>
              <a:ext uri="{FF2B5EF4-FFF2-40B4-BE49-F238E27FC236}">
                <a16:creationId xmlns:a16="http://schemas.microsoft.com/office/drawing/2014/main" id="{790D2C93-AADA-4C72-B492-749C2D2B4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C7EA-C9C9-4B26-B752-4E24DDCF2200}"/>
              </a:ext>
            </a:extLst>
          </p:cNvPr>
          <p:cNvSpPr>
            <a:spLocks noGrp="1"/>
          </p:cNvSpPr>
          <p:nvPr>
            <p:ph type="sldNum" sz="quarter" idx="12"/>
          </p:nvPr>
        </p:nvSpPr>
        <p:spPr/>
        <p:txBody>
          <a:bodyPr/>
          <a:lstStyle/>
          <a:p>
            <a:fld id="{0B5B2187-F639-4DF3-BFCF-85E45861E976}" type="slidenum">
              <a:rPr lang="en-US" smtClean="0"/>
              <a:t>‹#›</a:t>
            </a:fld>
            <a:endParaRPr lang="en-US"/>
          </a:p>
        </p:txBody>
      </p:sp>
    </p:spTree>
    <p:extLst>
      <p:ext uri="{BB962C8B-B14F-4D97-AF65-F5344CB8AC3E}">
        <p14:creationId xmlns:p14="http://schemas.microsoft.com/office/powerpoint/2010/main" val="137930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92D7D-9D95-49CB-ACB3-8F4FDE0FD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AB9C72-8D77-47AC-9C2A-2E2C368622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04C4E-BE7D-4D95-8F0C-F4A0FF2E8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759D7-CAC0-47C1-837E-EEDE67FB51F1}" type="datetimeFigureOut">
              <a:rPr lang="en-US" smtClean="0"/>
              <a:t>7/29/2020</a:t>
            </a:fld>
            <a:endParaRPr lang="en-US"/>
          </a:p>
        </p:txBody>
      </p:sp>
      <p:sp>
        <p:nvSpPr>
          <p:cNvPr id="5" name="Footer Placeholder 4">
            <a:extLst>
              <a:ext uri="{FF2B5EF4-FFF2-40B4-BE49-F238E27FC236}">
                <a16:creationId xmlns:a16="http://schemas.microsoft.com/office/drawing/2014/main" id="{DE4C52C6-5EBA-4384-98AB-ADE141838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AF8B2-EB8F-42C0-B1F7-1BC90E8E2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B2187-F639-4DF3-BFCF-85E45861E976}" type="slidenum">
              <a:rPr lang="en-US" smtClean="0"/>
              <a:t>‹#›</a:t>
            </a:fld>
            <a:endParaRPr lang="en-US"/>
          </a:p>
        </p:txBody>
      </p:sp>
    </p:spTree>
    <p:extLst>
      <p:ext uri="{BB962C8B-B14F-4D97-AF65-F5344CB8AC3E}">
        <p14:creationId xmlns:p14="http://schemas.microsoft.com/office/powerpoint/2010/main" val="2035727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www.handsandvoices.org/resources/fostering-joy.htm" TargetMode="External"/><Relationship Id="rId4" Type="http://schemas.openxmlformats.org/officeDocument/2006/relationships/hyperlink" Target="https://www.facebook.com/groups/317955935211935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59416-F7E6-4914-AFE2-46E05E6284CA}"/>
              </a:ext>
            </a:extLst>
          </p:cNvPr>
          <p:cNvSpPr>
            <a:spLocks noGrp="1"/>
          </p:cNvSpPr>
          <p:nvPr>
            <p:ph type="ctrTitle"/>
          </p:nvPr>
        </p:nvSpPr>
        <p:spPr>
          <a:xfrm>
            <a:off x="707011" y="4502330"/>
            <a:ext cx="10765410" cy="1207269"/>
          </a:xfrm>
        </p:spPr>
        <p:txBody>
          <a:bodyPr>
            <a:normAutofit/>
          </a:bodyPr>
          <a:lstStyle/>
          <a:p>
            <a:r>
              <a:rPr lang="en-US" sz="3800" dirty="0">
                <a:solidFill>
                  <a:srgbClr val="FFFFFF"/>
                </a:solidFill>
              </a:rPr>
              <a:t>#DHHFosteringJoy:  A Movement to Celebrate the Magic of Raising Children who are D/HH</a:t>
            </a:r>
          </a:p>
        </p:txBody>
      </p:sp>
      <p:pic>
        <p:nvPicPr>
          <p:cNvPr id="1026" name="Picture 2">
            <a:extLst>
              <a:ext uri="{FF2B5EF4-FFF2-40B4-BE49-F238E27FC236}">
                <a16:creationId xmlns:a16="http://schemas.microsoft.com/office/drawing/2014/main" id="{12430114-5F23-42EA-BE00-F530C5CA7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30022" y="735382"/>
            <a:ext cx="2342324" cy="309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52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Content Placeholder 7">
            <a:extLst>
              <a:ext uri="{FF2B5EF4-FFF2-40B4-BE49-F238E27FC236}">
                <a16:creationId xmlns:a16="http://schemas.microsoft.com/office/drawing/2014/main" id="{4F146CE9-69BF-451D-82B3-14A7E91D15E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1495"/>
          <a:stretch/>
        </p:blipFill>
        <p:spPr>
          <a:xfrm>
            <a:off x="-1" y="10"/>
            <a:ext cx="12192001" cy="4472237"/>
          </a:xfrm>
          <a:prstGeom prst="rect">
            <a:avLst/>
          </a:prstGeom>
        </p:spPr>
      </p:pic>
      <p:sp>
        <p:nvSpPr>
          <p:cNvPr id="55" name="Oval 54">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12BE1-64A7-4CCF-A0E9-CEA96DF32DE3}"/>
              </a:ext>
            </a:extLst>
          </p:cNvPr>
          <p:cNvSpPr>
            <a:spLocks noGrp="1"/>
          </p:cNvSpPr>
          <p:nvPr>
            <p:ph type="title"/>
          </p:nvPr>
        </p:nvSpPr>
        <p:spPr>
          <a:xfrm>
            <a:off x="201706" y="4551037"/>
            <a:ext cx="2978523" cy="1509931"/>
          </a:xfrm>
        </p:spPr>
        <p:txBody>
          <a:bodyPr vert="horz" lIns="91440" tIns="45720" rIns="91440" bIns="45720" rtlCol="0" anchor="ctr">
            <a:normAutofit/>
          </a:bodyPr>
          <a:lstStyle/>
          <a:p>
            <a:r>
              <a:rPr lang="en-US" sz="4000" dirty="0">
                <a:solidFill>
                  <a:srgbClr val="000000"/>
                </a:solidFill>
              </a:rPr>
              <a:t>Past Activities</a:t>
            </a:r>
          </a:p>
        </p:txBody>
      </p:sp>
      <p:sp>
        <p:nvSpPr>
          <p:cNvPr id="3" name="Content Placeholder 2">
            <a:extLst>
              <a:ext uri="{FF2B5EF4-FFF2-40B4-BE49-F238E27FC236}">
                <a16:creationId xmlns:a16="http://schemas.microsoft.com/office/drawing/2014/main" id="{4E6536C2-BE3A-4289-9480-D3BE6A2CE889}"/>
              </a:ext>
            </a:extLst>
          </p:cNvPr>
          <p:cNvSpPr>
            <a:spLocks noGrp="1"/>
          </p:cNvSpPr>
          <p:nvPr>
            <p:ph sz="half" idx="1"/>
          </p:nvPr>
        </p:nvSpPr>
        <p:spPr>
          <a:xfrm>
            <a:off x="2420472" y="4666938"/>
            <a:ext cx="9499386" cy="2191051"/>
          </a:xfrm>
        </p:spPr>
        <p:txBody>
          <a:bodyPr vert="horz" lIns="91440" tIns="45720" rIns="91440" bIns="45720" rtlCol="0" anchor="ctr">
            <a:normAutofit fontScale="92500" lnSpcReduction="20000"/>
          </a:bodyPr>
          <a:lstStyle/>
          <a:p>
            <a:pPr marL="0"/>
            <a:r>
              <a:rPr lang="en-US" sz="1500" dirty="0">
                <a:solidFill>
                  <a:srgbClr val="000000"/>
                </a:solidFill>
              </a:rPr>
              <a:t>2018:  Parent Focus Group at Hands &amp; Voices Annual Leadership Conference</a:t>
            </a:r>
          </a:p>
          <a:p>
            <a:pPr marL="0"/>
            <a:r>
              <a:rPr lang="en-US" sz="1500" dirty="0">
                <a:solidFill>
                  <a:srgbClr val="000000"/>
                </a:solidFill>
              </a:rPr>
              <a:t>2018 to Present:  Adaptation of SEAM Assessment tool</a:t>
            </a:r>
          </a:p>
          <a:p>
            <a:pPr marL="0"/>
            <a:r>
              <a:rPr lang="en-US" sz="1500" dirty="0">
                <a:solidFill>
                  <a:srgbClr val="000000"/>
                </a:solidFill>
              </a:rPr>
              <a:t>2019:  Presentations at EHDI Annual Meeting and 2019 Hands &amp; Voices Leadership Conference</a:t>
            </a:r>
          </a:p>
          <a:p>
            <a:pPr marL="0"/>
            <a:r>
              <a:rPr lang="en-US" sz="1500" dirty="0">
                <a:solidFill>
                  <a:srgbClr val="000000"/>
                </a:solidFill>
              </a:rPr>
              <a:t>Summer 2019:  Formation of Parent/Professional Advisory Group</a:t>
            </a:r>
          </a:p>
          <a:p>
            <a:pPr marL="0"/>
            <a:r>
              <a:rPr lang="en-US" sz="1500" dirty="0">
                <a:solidFill>
                  <a:srgbClr val="000000"/>
                </a:solidFill>
              </a:rPr>
              <a:t>Nov 2019:  Creation of a #DHHFosteringJoy closed Facebook group for parents, Twitter and Instagram Accounts for all</a:t>
            </a:r>
          </a:p>
          <a:p>
            <a:pPr marL="0"/>
            <a:r>
              <a:rPr lang="en-US" sz="1500" dirty="0">
                <a:solidFill>
                  <a:srgbClr val="000000"/>
                </a:solidFill>
              </a:rPr>
              <a:t>Spring 2020: Development of a PowerPoint Template and Parent Tip Sheets</a:t>
            </a:r>
          </a:p>
          <a:p>
            <a:pPr marL="0"/>
            <a:r>
              <a:rPr lang="en-US" sz="1500" dirty="0">
                <a:solidFill>
                  <a:srgbClr val="000000"/>
                </a:solidFill>
              </a:rPr>
              <a:t>March 2019:  Presentation at EHDI Annual Meeting</a:t>
            </a:r>
          </a:p>
          <a:p>
            <a:pPr marL="0"/>
            <a:r>
              <a:rPr lang="en-US" sz="1500" dirty="0">
                <a:solidFill>
                  <a:srgbClr val="000000"/>
                </a:solidFill>
              </a:rPr>
              <a:t>March 2020: Presentation at EHDI Annual Meeting</a:t>
            </a:r>
          </a:p>
          <a:p>
            <a:pPr marL="0"/>
            <a:endParaRPr lang="en-US" sz="1500" dirty="0">
              <a:solidFill>
                <a:srgbClr val="000000"/>
              </a:solidFill>
            </a:endParaRPr>
          </a:p>
        </p:txBody>
      </p:sp>
    </p:spTree>
    <p:extLst>
      <p:ext uri="{BB962C8B-B14F-4D97-AF65-F5344CB8AC3E}">
        <p14:creationId xmlns:p14="http://schemas.microsoft.com/office/powerpoint/2010/main" val="149115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9403274E-13FE-4E43-A230-9E723700712E}"/>
              </a:ext>
            </a:extLst>
          </p:cNvPr>
          <p:cNvSpPr>
            <a:spLocks noGrp="1"/>
          </p:cNvSpPr>
          <p:nvPr>
            <p:ph type="title"/>
          </p:nvPr>
        </p:nvSpPr>
        <p:spPr>
          <a:xfrm>
            <a:off x="838200" y="5529884"/>
            <a:ext cx="8078342" cy="1096331"/>
          </a:xfrm>
        </p:spPr>
        <p:txBody>
          <a:bodyPr>
            <a:normAutofit/>
          </a:bodyPr>
          <a:lstStyle/>
          <a:p>
            <a:r>
              <a:rPr lang="en-US" dirty="0"/>
              <a:t>Current Projects</a:t>
            </a:r>
          </a:p>
        </p:txBody>
      </p:sp>
      <p:graphicFrame>
        <p:nvGraphicFramePr>
          <p:cNvPr id="5" name="Content Placeholder 2">
            <a:extLst>
              <a:ext uri="{FF2B5EF4-FFF2-40B4-BE49-F238E27FC236}">
                <a16:creationId xmlns:a16="http://schemas.microsoft.com/office/drawing/2014/main" id="{8850FE90-9EF7-4832-B48D-44D32F7ADFC7}"/>
              </a:ext>
            </a:extLst>
          </p:cNvPr>
          <p:cNvGraphicFramePr>
            <a:graphicFrameLocks noGrp="1"/>
          </p:cNvGraphicFramePr>
          <p:nvPr>
            <p:ph idx="1"/>
            <p:extLst>
              <p:ext uri="{D42A27DB-BD31-4B8C-83A1-F6EECF244321}">
                <p14:modId xmlns:p14="http://schemas.microsoft.com/office/powerpoint/2010/main" val="3008579902"/>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64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8C64-8138-4514-8E2F-67F0E7EB9473}"/>
              </a:ext>
            </a:extLst>
          </p:cNvPr>
          <p:cNvSpPr>
            <a:spLocks noGrp="1"/>
          </p:cNvSpPr>
          <p:nvPr>
            <p:ph type="title"/>
          </p:nvPr>
        </p:nvSpPr>
        <p:spPr>
          <a:xfrm>
            <a:off x="263321" y="1229506"/>
            <a:ext cx="7225259" cy="925826"/>
          </a:xfrm>
        </p:spPr>
        <p:txBody>
          <a:bodyPr>
            <a:normAutofit fontScale="90000"/>
          </a:bodyPr>
          <a:lstStyle/>
          <a:p>
            <a:r>
              <a:rPr lang="en-US" sz="4000" b="1" dirty="0"/>
              <a:t>Parent/Professional Ambassadors</a:t>
            </a:r>
            <a:br>
              <a:rPr lang="en-US" dirty="0"/>
            </a:br>
            <a:endParaRPr lang="en-US" dirty="0"/>
          </a:p>
        </p:txBody>
      </p:sp>
      <p:sp>
        <p:nvSpPr>
          <p:cNvPr id="9" name="Content Placeholder 8">
            <a:extLst>
              <a:ext uri="{FF2B5EF4-FFF2-40B4-BE49-F238E27FC236}">
                <a16:creationId xmlns:a16="http://schemas.microsoft.com/office/drawing/2014/main" id="{BC88DE65-8EE2-47A5-940D-494C2C00A9A5}"/>
              </a:ext>
            </a:extLst>
          </p:cNvPr>
          <p:cNvSpPr>
            <a:spLocks noGrp="1"/>
          </p:cNvSpPr>
          <p:nvPr>
            <p:ph idx="1"/>
          </p:nvPr>
        </p:nvSpPr>
        <p:spPr>
          <a:xfrm>
            <a:off x="762000" y="2279018"/>
            <a:ext cx="5314543" cy="3375920"/>
          </a:xfrm>
        </p:spPr>
        <p:txBody>
          <a:bodyPr anchor="t">
            <a:normAutofit/>
          </a:bodyPr>
          <a:lstStyle/>
          <a:p>
            <a:r>
              <a:rPr lang="en-US" sz="1800" dirty="0"/>
              <a:t>Help Families Bask in the Joy </a:t>
            </a:r>
          </a:p>
          <a:p>
            <a:r>
              <a:rPr lang="en-US" sz="1800" dirty="0"/>
              <a:t>Encourage Parents to Relish the Little Moments</a:t>
            </a:r>
          </a:p>
          <a:p>
            <a:r>
              <a:rPr lang="en-US" sz="1800" dirty="0"/>
              <a:t>Recognize Parents’ Strengths</a:t>
            </a:r>
          </a:p>
          <a:p>
            <a:r>
              <a:rPr lang="en-US" sz="1800" dirty="0"/>
              <a:t>Emphasize a Parent Feeling OK about “Just Being” </a:t>
            </a:r>
          </a:p>
          <a:p>
            <a:r>
              <a:rPr lang="en-US" sz="1800" dirty="0"/>
              <a:t>Find Ways for Parents to Delight in their Child’s Progress</a:t>
            </a:r>
          </a:p>
          <a:p>
            <a:r>
              <a:rPr lang="en-US" sz="1800" dirty="0"/>
              <a:t>Commit to Modeling Joy </a:t>
            </a:r>
          </a:p>
          <a:p>
            <a:r>
              <a:rPr lang="en-US" sz="1800" dirty="0"/>
              <a:t>Spread Awareness of the Need for Joy</a:t>
            </a:r>
          </a:p>
        </p:txBody>
      </p:sp>
      <p:sp>
        <p:nvSpPr>
          <p:cNvPr id="28" name="Freeform: Shape 2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F687C3F-A562-4E8F-8C09-30524AED484C}"/>
              </a:ext>
            </a:extLst>
          </p:cNvPr>
          <p:cNvPicPr>
            <a:picLocks noChangeAspect="1"/>
          </p:cNvPicPr>
          <p:nvPr/>
        </p:nvPicPr>
        <p:blipFill rotWithShape="1">
          <a:blip r:embed="rId3">
            <a:extLst>
              <a:ext uri="{28A0092B-C50C-407E-A947-70E740481C1C}">
                <a14:useLocalDpi xmlns:a14="http://schemas.microsoft.com/office/drawing/2010/main" val="0"/>
              </a:ext>
            </a:extLst>
          </a:blip>
          <a:srcRect l="6735" r="2951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4420649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5DFC-6B19-1143-A91E-6638E06D17FD}"/>
              </a:ext>
            </a:extLst>
          </p:cNvPr>
          <p:cNvSpPr>
            <a:spLocks noGrp="1"/>
          </p:cNvSpPr>
          <p:nvPr>
            <p:ph type="title"/>
          </p:nvPr>
        </p:nvSpPr>
        <p:spPr>
          <a:xfrm>
            <a:off x="6867014" y="188260"/>
            <a:ext cx="5006336" cy="1075764"/>
          </a:xfrm>
        </p:spPr>
        <p:txBody>
          <a:bodyPr vert="horz" lIns="91440" tIns="45720" rIns="91440" bIns="45720" rtlCol="0" anchor="ctr">
            <a:normAutofit fontScale="90000"/>
          </a:bodyPr>
          <a:lstStyle/>
          <a:p>
            <a:r>
              <a:rPr lang="en-US" kern="1200" dirty="0">
                <a:solidFill>
                  <a:schemeClr val="tx1"/>
                </a:solidFill>
                <a:latin typeface="+mj-lt"/>
                <a:ea typeface="+mj-ea"/>
                <a:cs typeface="+mj-cs"/>
              </a:rPr>
              <a:t>Ambassadors Roles</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BDDD8354-0FCF-7840-B99F-821BC004D1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94232" y="422008"/>
            <a:ext cx="3445293" cy="4548191"/>
          </a:xfrm>
          <a:prstGeom prst="rect">
            <a:avLst/>
          </a:prstGeom>
        </p:spPr>
      </p:pic>
      <p:sp>
        <p:nvSpPr>
          <p:cNvPr id="3" name="Content Placeholder 2">
            <a:extLst>
              <a:ext uri="{FF2B5EF4-FFF2-40B4-BE49-F238E27FC236}">
                <a16:creationId xmlns:a16="http://schemas.microsoft.com/office/drawing/2014/main" id="{97C0DFB1-D525-6542-9595-27E640FF9FFE}"/>
              </a:ext>
            </a:extLst>
          </p:cNvPr>
          <p:cNvSpPr>
            <a:spLocks noGrp="1"/>
          </p:cNvSpPr>
          <p:nvPr>
            <p:ph sz="half" idx="1"/>
          </p:nvPr>
        </p:nvSpPr>
        <p:spPr>
          <a:xfrm>
            <a:off x="6167848" y="820271"/>
            <a:ext cx="5914916" cy="5909982"/>
          </a:xfrm>
        </p:spPr>
        <p:txBody>
          <a:bodyPr vert="horz" lIns="91440" tIns="45720" rIns="91440" bIns="45720" rtlCol="0" anchor="t">
            <a:normAutofit/>
          </a:bodyPr>
          <a:lstStyle/>
          <a:p>
            <a:pPr marL="514350" indent="-514350">
              <a:buAutoNum type="arabicPeriod"/>
            </a:pPr>
            <a:r>
              <a:rPr lang="en-US" sz="1800" dirty="0"/>
              <a:t>Commit to ensuring parent stories incorporate the joys of raising  child(ren) who are deaf and hard of hearing.</a:t>
            </a:r>
          </a:p>
          <a:p>
            <a:pPr marL="514350" indent="-514350">
              <a:buAutoNum type="arabicPeriod"/>
            </a:pPr>
            <a:r>
              <a:rPr lang="en-US" sz="1800" dirty="0"/>
              <a:t>Write and/or share articles that reinforce the importance of infusing joy and focusing on positive and joyful experiences.  </a:t>
            </a:r>
          </a:p>
          <a:p>
            <a:pPr marL="514350" indent="-514350">
              <a:buFont typeface="Arial" panose="020B0604020202020204" pitchFamily="34" charset="0"/>
              <a:buAutoNum type="arabicPeriod"/>
            </a:pPr>
            <a:r>
              <a:rPr lang="en-US" sz="1800" dirty="0"/>
              <a:t>Present at conferences/workshops emphasizing Fostering Joy (see PowerPoint template) </a:t>
            </a:r>
          </a:p>
          <a:p>
            <a:pPr marL="514350" indent="-514350">
              <a:buFont typeface="Arial" panose="020B0604020202020204" pitchFamily="34" charset="0"/>
              <a:buAutoNum type="arabicPeriod"/>
            </a:pPr>
            <a:r>
              <a:rPr lang="en-US" sz="1800" dirty="0"/>
              <a:t>Incorporate a focus on joy in parent to parent support activities and events, advisory groups, work plans, educational advocacy, etc. (see Tip Sheets)</a:t>
            </a:r>
          </a:p>
          <a:p>
            <a:pPr marL="514350" indent="-514350">
              <a:buFont typeface="Arial" panose="020B0604020202020204" pitchFamily="34" charset="0"/>
              <a:buAutoNum type="arabicPeriod"/>
            </a:pPr>
            <a:r>
              <a:rPr lang="en-US" sz="1800" dirty="0"/>
              <a:t>Invite parents to join the Facebook group:</a:t>
            </a:r>
          </a:p>
          <a:p>
            <a:pPr marL="0" indent="0">
              <a:buNone/>
            </a:pPr>
            <a:r>
              <a:rPr lang="en-US" sz="1800" dirty="0">
                <a:hlinkClick r:id="rId4">
                  <a:extLst>
                    <a:ext uri="{A12FA001-AC4F-418D-AE19-62706E023703}">
                      <ahyp:hlinkClr xmlns:ahyp="http://schemas.microsoft.com/office/drawing/2018/hyperlinkcolor" val="tx"/>
                    </a:ext>
                  </a:extLst>
                </a:hlinkClick>
              </a:rPr>
              <a:t>https://www.facebook.com/groups/DHHFosteringJoy</a:t>
            </a:r>
          </a:p>
          <a:p>
            <a:pPr marL="0" indent="0">
              <a:lnSpc>
                <a:spcPct val="100000"/>
              </a:lnSpc>
              <a:buNone/>
            </a:pPr>
            <a:r>
              <a:rPr lang="en-US" sz="1800" dirty="0"/>
              <a:t>6.       Encourage professionals to follow on Instagram</a:t>
            </a:r>
          </a:p>
          <a:p>
            <a:pPr marL="0" indent="0">
              <a:buNone/>
            </a:pPr>
            <a:r>
              <a:rPr lang="en-US" sz="1800" dirty="0"/>
              <a:t>	@DHHFosteringJoy #DHHFosteringJoy</a:t>
            </a:r>
          </a:p>
          <a:p>
            <a:pPr marL="342900" indent="-342900">
              <a:lnSpc>
                <a:spcPct val="100000"/>
              </a:lnSpc>
              <a:buAutoNum type="arabicPeriod" startAt="7"/>
            </a:pPr>
            <a:r>
              <a:rPr lang="en-US" sz="1800" dirty="0"/>
              <a:t>    Visit our Fostering Joy page:</a:t>
            </a:r>
          </a:p>
          <a:p>
            <a:pPr marL="0" indent="0">
              <a:lnSpc>
                <a:spcPct val="100000"/>
              </a:lnSpc>
              <a:buNone/>
            </a:pPr>
            <a:r>
              <a:rPr lang="en-US" sz="1800" dirty="0">
                <a:hlinkClick r:id="rId5">
                  <a:extLst>
                    <a:ext uri="{A12FA001-AC4F-418D-AE19-62706E023703}">
                      <ahyp:hlinkClr xmlns:ahyp="http://schemas.microsoft.com/office/drawing/2018/hyperlinkcolor" val="tx"/>
                    </a:ext>
                  </a:extLst>
                </a:hlinkClick>
              </a:rPr>
              <a:t>www.handsandvoices.org/resources/fostering-joy.htm</a:t>
            </a:r>
            <a:endParaRPr lang="en-US" sz="1800" dirty="0"/>
          </a:p>
          <a:p>
            <a:pPr marL="0" indent="0">
              <a:lnSpc>
                <a:spcPct val="100000"/>
              </a:lnSpc>
              <a:buNone/>
            </a:pPr>
            <a:endParaRPr lang="en-US" sz="1800" dirty="0"/>
          </a:p>
          <a:p>
            <a:pPr marL="0" indent="0">
              <a:buNone/>
            </a:pPr>
            <a:endParaRPr lang="en-US" sz="1800" dirty="0"/>
          </a:p>
          <a:p>
            <a:endParaRPr lang="en-US" sz="1800" dirty="0"/>
          </a:p>
        </p:txBody>
      </p:sp>
    </p:spTree>
    <p:extLst>
      <p:ext uri="{BB962C8B-B14F-4D97-AF65-F5344CB8AC3E}">
        <p14:creationId xmlns:p14="http://schemas.microsoft.com/office/powerpoint/2010/main" val="245125943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F5E8-5BEE-EB4D-A725-546F3A83A6C5}"/>
              </a:ext>
            </a:extLst>
          </p:cNvPr>
          <p:cNvSpPr>
            <a:spLocks noGrp="1"/>
          </p:cNvSpPr>
          <p:nvPr>
            <p:ph type="title"/>
          </p:nvPr>
        </p:nvSpPr>
        <p:spPr/>
        <p:txBody>
          <a:bodyPr/>
          <a:lstStyle/>
          <a:p>
            <a:r>
              <a:rPr lang="en-US" dirty="0"/>
              <a:t>TIPS/Strategies for Families</a:t>
            </a:r>
            <a:br>
              <a:rPr lang="en-US" dirty="0"/>
            </a:br>
            <a:r>
              <a:rPr lang="en-US" dirty="0"/>
              <a:t>Need YOUR Input Too!</a:t>
            </a:r>
          </a:p>
        </p:txBody>
      </p:sp>
      <p:pic>
        <p:nvPicPr>
          <p:cNvPr id="7" name="Content Placeholder 6">
            <a:extLst>
              <a:ext uri="{FF2B5EF4-FFF2-40B4-BE49-F238E27FC236}">
                <a16:creationId xmlns:a16="http://schemas.microsoft.com/office/drawing/2014/main" id="{39F4C03E-F24E-FF48-B6E8-CB7292B90B71}"/>
              </a:ext>
            </a:extLst>
          </p:cNvPr>
          <p:cNvPicPr>
            <a:picLocks noGrp="1" noChangeAspect="1"/>
          </p:cNvPicPr>
          <p:nvPr>
            <p:ph sz="half" idx="1"/>
          </p:nvPr>
        </p:nvPicPr>
        <p:blipFill>
          <a:blip r:embed="rId3"/>
          <a:stretch>
            <a:fillRect/>
          </a:stretch>
        </p:blipFill>
        <p:spPr>
          <a:xfrm>
            <a:off x="838200" y="2446814"/>
            <a:ext cx="5181600" cy="3108960"/>
          </a:xfrm>
        </p:spPr>
      </p:pic>
      <p:sp>
        <p:nvSpPr>
          <p:cNvPr id="5" name="Content Placeholder 4">
            <a:extLst>
              <a:ext uri="{FF2B5EF4-FFF2-40B4-BE49-F238E27FC236}">
                <a16:creationId xmlns:a16="http://schemas.microsoft.com/office/drawing/2014/main" id="{0657DBB1-1DCE-8A4D-85DC-882D8EE87F8B}"/>
              </a:ext>
            </a:extLst>
          </p:cNvPr>
          <p:cNvSpPr>
            <a:spLocks noGrp="1"/>
          </p:cNvSpPr>
          <p:nvPr>
            <p:ph sz="half" idx="2"/>
          </p:nvPr>
        </p:nvSpPr>
        <p:spPr>
          <a:xfrm>
            <a:off x="6172200" y="1068636"/>
            <a:ext cx="5181600" cy="5789363"/>
          </a:xfrm>
        </p:spPr>
        <p:txBody>
          <a:bodyPr anchor="ctr">
            <a:normAutofit fontScale="92500" lnSpcReduction="10000"/>
          </a:bodyPr>
          <a:lstStyle/>
          <a:p>
            <a:pPr marL="0" indent="0" algn="just">
              <a:buNone/>
            </a:pPr>
            <a:r>
              <a:rPr lang="en-US" dirty="0"/>
              <a:t>Example: </a:t>
            </a:r>
          </a:p>
          <a:p>
            <a:pPr marL="0" indent="0" algn="just">
              <a:buNone/>
            </a:pPr>
            <a:r>
              <a:rPr lang="en-US" dirty="0"/>
              <a:t>Keep a journal of the interactions with your child that bring a smile to your lips and bring joy to your heart. (Paper or app-based) </a:t>
            </a:r>
          </a:p>
          <a:p>
            <a:pPr marL="0" indent="0" algn="just">
              <a:buNone/>
            </a:pPr>
            <a:r>
              <a:rPr lang="en-US" dirty="0"/>
              <a:t>Example: </a:t>
            </a:r>
          </a:p>
          <a:p>
            <a:pPr marL="0" indent="0" algn="just">
              <a:buNone/>
            </a:pPr>
            <a:r>
              <a:rPr lang="en-US" dirty="0"/>
              <a:t>Schedule time each day for just being present</a:t>
            </a:r>
          </a:p>
          <a:p>
            <a:pPr marL="0" indent="0" algn="just">
              <a:buNone/>
            </a:pPr>
            <a:r>
              <a:rPr lang="en-US" dirty="0"/>
              <a:t>Example:</a:t>
            </a:r>
          </a:p>
          <a:p>
            <a:pPr marL="0" indent="0" algn="just">
              <a:buNone/>
            </a:pPr>
            <a:r>
              <a:rPr lang="en-US" dirty="0"/>
              <a:t>Have a JOY box or display at events for families to share joyful moments (paper or through social media)</a:t>
            </a:r>
          </a:p>
          <a:p>
            <a:pPr marL="0" indent="0" algn="just">
              <a:buNone/>
            </a:pPr>
            <a:endParaRPr lang="en-US" dirty="0"/>
          </a:p>
          <a:p>
            <a:pPr marL="0" indent="0" algn="just">
              <a:buNone/>
            </a:pPr>
            <a:r>
              <a:rPr lang="en-US" b="1" i="1" dirty="0"/>
              <a:t>Your</a:t>
            </a:r>
            <a:r>
              <a:rPr lang="en-US" dirty="0"/>
              <a:t> Ideas Here:</a:t>
            </a:r>
          </a:p>
        </p:txBody>
      </p:sp>
    </p:spTree>
    <p:extLst>
      <p:ext uri="{BB962C8B-B14F-4D97-AF65-F5344CB8AC3E}">
        <p14:creationId xmlns:p14="http://schemas.microsoft.com/office/powerpoint/2010/main" val="418355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32D8E6E-5BDF-452D-BD95-FE4FA4BEA5E2}"/>
              </a:ext>
            </a:extLst>
          </p:cNvPr>
          <p:cNvSpPr>
            <a:spLocks noGrp="1"/>
          </p:cNvSpPr>
          <p:nvPr>
            <p:ph type="title"/>
          </p:nvPr>
        </p:nvSpPr>
        <p:spPr>
          <a:xfrm>
            <a:off x="7810958" y="643467"/>
            <a:ext cx="3955056" cy="1597315"/>
          </a:xfrm>
          <a:noFill/>
          <a:ln w="19050">
            <a:solidFill>
              <a:schemeClr val="bg1"/>
            </a:solidFill>
          </a:ln>
        </p:spPr>
        <p:txBody>
          <a:bodyPr vert="horz" wrap="square" lIns="91440" tIns="45720" rIns="91440" bIns="45720" rtlCol="0" anchor="ctr">
            <a:normAutofit/>
          </a:bodyPr>
          <a:lstStyle/>
          <a:p>
            <a:pPr algn="ctr"/>
            <a:r>
              <a:rPr lang="en-US" sz="3200" kern="1200" dirty="0">
                <a:solidFill>
                  <a:schemeClr val="bg1"/>
                </a:solidFill>
                <a:latin typeface="+mj-lt"/>
                <a:ea typeface="+mj-ea"/>
                <a:cs typeface="+mj-cs"/>
              </a:rPr>
              <a:t>Be a Part of the #DHHFosteringJoy Movement!</a:t>
            </a:r>
          </a:p>
        </p:txBody>
      </p:sp>
      <p:pic>
        <p:nvPicPr>
          <p:cNvPr id="12" name="Picture 2">
            <a:extLst>
              <a:ext uri="{FF2B5EF4-FFF2-40B4-BE49-F238E27FC236}">
                <a16:creationId xmlns:a16="http://schemas.microsoft.com/office/drawing/2014/main" id="{0A892DA8-B9FE-4C99-A3C5-F981C3FD96A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p:blipFill>
        <p:spPr bwMode="auto">
          <a:xfrm>
            <a:off x="1840801" y="795267"/>
            <a:ext cx="3868292" cy="510659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83A8611E-8EC5-43E6-B6F3-B0884E2D19FB}"/>
              </a:ext>
            </a:extLst>
          </p:cNvPr>
          <p:cNvSpPr>
            <a:spLocks noGrp="1"/>
          </p:cNvSpPr>
          <p:nvPr>
            <p:ph sz="half" idx="2"/>
          </p:nvPr>
        </p:nvSpPr>
        <p:spPr>
          <a:xfrm>
            <a:off x="7634689" y="2312895"/>
            <a:ext cx="4548167" cy="4407394"/>
          </a:xfrm>
        </p:spPr>
        <p:txBody>
          <a:bodyPr vert="horz" lIns="91440" tIns="45720" rIns="91440" bIns="45720" rtlCol="0">
            <a:normAutofit fontScale="55000" lnSpcReduction="20000"/>
          </a:bodyPr>
          <a:lstStyle/>
          <a:p>
            <a:pPr marL="0" indent="0">
              <a:buNone/>
            </a:pPr>
            <a:endParaRPr lang="en-US" dirty="0">
              <a:solidFill>
                <a:schemeClr val="bg1"/>
              </a:solidFill>
            </a:endParaRPr>
          </a:p>
          <a:p>
            <a:pPr marL="0" indent="0" algn="ctr">
              <a:buNone/>
            </a:pPr>
            <a:r>
              <a:rPr lang="en-US" sz="4300" b="1" dirty="0">
                <a:solidFill>
                  <a:schemeClr val="bg1"/>
                </a:solidFill>
              </a:rPr>
              <a:t>Questions?</a:t>
            </a:r>
          </a:p>
          <a:p>
            <a:pPr marL="0" indent="0" algn="ctr">
              <a:buNone/>
            </a:pPr>
            <a:endParaRPr lang="en-US" sz="4300" b="1" dirty="0">
              <a:solidFill>
                <a:schemeClr val="bg1"/>
              </a:solidFill>
            </a:endParaRPr>
          </a:p>
          <a:p>
            <a:pPr marL="0" indent="0" algn="ctr">
              <a:buNone/>
            </a:pPr>
            <a:endParaRPr lang="en-US" sz="4300" b="1" dirty="0">
              <a:solidFill>
                <a:schemeClr val="bg1"/>
              </a:solidFill>
            </a:endParaRPr>
          </a:p>
          <a:p>
            <a:pPr marL="0" indent="0" algn="ctr">
              <a:buNone/>
            </a:pPr>
            <a:r>
              <a:rPr lang="en-US" sz="4300" b="1" dirty="0">
                <a:solidFill>
                  <a:schemeClr val="bg1"/>
                </a:solidFill>
              </a:rPr>
              <a:t>Parent Ambassadors</a:t>
            </a:r>
          </a:p>
          <a:p>
            <a:pPr marL="0" indent="0" algn="ctr">
              <a:buNone/>
            </a:pPr>
            <a:endParaRPr lang="en-US" sz="4300" dirty="0">
              <a:solidFill>
                <a:schemeClr val="bg1"/>
              </a:solidFill>
            </a:endParaRPr>
          </a:p>
          <a:p>
            <a:pPr marL="0" indent="0" algn="ctr">
              <a:buNone/>
            </a:pPr>
            <a:r>
              <a:rPr lang="en-US" sz="4300" dirty="0">
                <a:solidFill>
                  <a:schemeClr val="bg1"/>
                </a:solidFill>
              </a:rPr>
              <a:t>candace@handsandvoices.org</a:t>
            </a:r>
          </a:p>
          <a:p>
            <a:pPr marL="0" indent="0" algn="ctr">
              <a:buNone/>
            </a:pPr>
            <a:endParaRPr lang="en-US" sz="4300" dirty="0">
              <a:solidFill>
                <a:schemeClr val="bg1"/>
              </a:solidFill>
            </a:endParaRPr>
          </a:p>
          <a:p>
            <a:pPr marL="0" indent="0" algn="ctr">
              <a:buNone/>
            </a:pPr>
            <a:r>
              <a:rPr lang="en-US" sz="4300" b="1" dirty="0">
                <a:solidFill>
                  <a:schemeClr val="bg1"/>
                </a:solidFill>
              </a:rPr>
              <a:t>Professional Ambassadors</a:t>
            </a:r>
          </a:p>
          <a:p>
            <a:pPr marL="0" indent="0" algn="ctr">
              <a:buNone/>
            </a:pPr>
            <a:endParaRPr lang="en-US" sz="4300" dirty="0">
              <a:solidFill>
                <a:schemeClr val="bg1"/>
              </a:solidFill>
            </a:endParaRPr>
          </a:p>
          <a:p>
            <a:pPr marL="0" indent="0" algn="ctr">
              <a:buNone/>
            </a:pPr>
            <a:r>
              <a:rPr lang="en-US" sz="4400" dirty="0">
                <a:solidFill>
                  <a:schemeClr val="bg1"/>
                </a:solidFill>
              </a:rPr>
              <a:t>nhutchinson@riverschool.net</a:t>
            </a:r>
          </a:p>
          <a:p>
            <a:pPr marL="0" indent="0">
              <a:buNone/>
            </a:pPr>
            <a:r>
              <a:rPr lang="en-US" sz="2700" dirty="0">
                <a:solidFill>
                  <a:schemeClr val="bg1"/>
                </a:solidFill>
              </a:rPr>
              <a:t> </a:t>
            </a:r>
          </a:p>
        </p:txBody>
      </p:sp>
    </p:spTree>
    <p:extLst>
      <p:ext uri="{BB962C8B-B14F-4D97-AF65-F5344CB8AC3E}">
        <p14:creationId xmlns:p14="http://schemas.microsoft.com/office/powerpoint/2010/main" val="295306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6B62E7-123A-4D6B-A9CD-D973D2B166AD}"/>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a:solidFill>
                  <a:srgbClr val="FFFFFF"/>
                </a:solidFill>
              </a:rPr>
              <a:t>The </a:t>
            </a:r>
            <a:r>
              <a:rPr lang="en-US" sz="4000" kern="1200">
                <a:solidFill>
                  <a:srgbClr val="FFFFFF"/>
                </a:solidFill>
                <a:latin typeface="+mj-lt"/>
                <a:ea typeface="+mj-ea"/>
                <a:cs typeface="+mj-cs"/>
              </a:rPr>
              <a:t>Joy Core Team</a:t>
            </a:r>
          </a:p>
        </p:txBody>
      </p:sp>
      <p:sp>
        <p:nvSpPr>
          <p:cNvPr id="4" name="Content Placeholder 3">
            <a:extLst>
              <a:ext uri="{FF2B5EF4-FFF2-40B4-BE49-F238E27FC236}">
                <a16:creationId xmlns:a16="http://schemas.microsoft.com/office/drawing/2014/main" id="{31C4598E-CFBC-4598-8DD0-DF253F63A206}"/>
              </a:ext>
            </a:extLst>
          </p:cNvPr>
          <p:cNvSpPr>
            <a:spLocks noGrp="1"/>
          </p:cNvSpPr>
          <p:nvPr>
            <p:ph sz="half" idx="2"/>
          </p:nvPr>
        </p:nvSpPr>
        <p:spPr>
          <a:xfrm>
            <a:off x="4380855" y="1412488"/>
            <a:ext cx="3427283" cy="5312507"/>
          </a:xfrm>
        </p:spPr>
        <p:txBody>
          <a:bodyPr vert="horz" lIns="91440" tIns="45720" rIns="91440" bIns="45720" rtlCol="0">
            <a:normAutofit/>
          </a:bodyPr>
          <a:lstStyle/>
          <a:p>
            <a:r>
              <a:rPr lang="en-US" sz="1400" b="1" dirty="0"/>
              <a:t>Amy Szarkowski, </a:t>
            </a:r>
            <a:r>
              <a:rPr lang="en-US" sz="1400" i="1" dirty="0"/>
              <a:t>Psychologist, </a:t>
            </a:r>
            <a:r>
              <a:rPr lang="en-US" sz="1400" dirty="0"/>
              <a:t>LEND</a:t>
            </a:r>
            <a:r>
              <a:rPr lang="en-US" sz="1400" i="1" dirty="0"/>
              <a:t>,</a:t>
            </a:r>
            <a:r>
              <a:rPr lang="en-US" sz="1400" dirty="0"/>
              <a:t> Boston Children's Hospital, Beverly School for the Deaf</a:t>
            </a:r>
          </a:p>
          <a:p>
            <a:r>
              <a:rPr lang="en-US" sz="1400" b="1" dirty="0"/>
              <a:t>Candace Lindow-Davies</a:t>
            </a:r>
            <a:r>
              <a:rPr lang="en-US" sz="1400" dirty="0"/>
              <a:t>, </a:t>
            </a:r>
            <a:r>
              <a:rPr lang="en-US" sz="1400" i="1" dirty="0"/>
              <a:t>Director of Outreach</a:t>
            </a:r>
            <a:r>
              <a:rPr lang="en-US" sz="1400" dirty="0"/>
              <a:t>, Hands &amp; Voices HQ</a:t>
            </a:r>
          </a:p>
          <a:p>
            <a:r>
              <a:rPr lang="en-US" sz="1400" b="1" dirty="0"/>
              <a:t>Jennifer Clark, </a:t>
            </a:r>
            <a:r>
              <a:rPr lang="en-US" sz="1400" i="1" dirty="0"/>
              <a:t>Early Intervention Deaf and Hard-of-Hearing Specialist</a:t>
            </a:r>
            <a:r>
              <a:rPr lang="en-US" sz="1400" dirty="0"/>
              <a:t> Hawaii Department of Health Early Intervention </a:t>
            </a:r>
          </a:p>
          <a:p>
            <a:r>
              <a:rPr lang="en-US" sz="1400" b="1" dirty="0"/>
              <a:t>Janet DesGeorges, </a:t>
            </a:r>
            <a:r>
              <a:rPr lang="en-US" sz="1400" i="1" dirty="0"/>
              <a:t>Executive Director</a:t>
            </a:r>
            <a:r>
              <a:rPr lang="en-US" sz="1400" b="1" dirty="0"/>
              <a:t>,</a:t>
            </a:r>
            <a:r>
              <a:rPr lang="en-US" sz="1400" dirty="0"/>
              <a:t> Hands &amp; Voices HQ</a:t>
            </a:r>
          </a:p>
          <a:p>
            <a:r>
              <a:rPr lang="en-US" sz="1400" b="1" dirty="0"/>
              <a:t>Marilyn Sass-Lehrer,</a:t>
            </a:r>
            <a:r>
              <a:rPr lang="en-US" sz="1400" dirty="0"/>
              <a:t> </a:t>
            </a:r>
            <a:r>
              <a:rPr lang="en-US" sz="1400" i="1" dirty="0"/>
              <a:t>Professor Emerita, </a:t>
            </a:r>
            <a:r>
              <a:rPr lang="en-US" sz="1400" dirty="0"/>
              <a:t>Gallaudet University</a:t>
            </a:r>
          </a:p>
          <a:p>
            <a:r>
              <a:rPr lang="en-US" sz="1400" b="1" dirty="0"/>
              <a:t>Sara Honigfeld</a:t>
            </a:r>
            <a:r>
              <a:rPr lang="en-US" sz="1400" dirty="0"/>
              <a:t>, </a:t>
            </a:r>
            <a:r>
              <a:rPr lang="en-US" sz="1400" i="1" dirty="0"/>
              <a:t>Parent Infant Program Director, </a:t>
            </a:r>
            <a:r>
              <a:rPr lang="en-US" sz="1400" dirty="0"/>
              <a:t>The Learning Center for the Deaf</a:t>
            </a:r>
          </a:p>
          <a:p>
            <a:r>
              <a:rPr lang="en-US" sz="1400" b="1" dirty="0"/>
              <a:t>Nicole Hutchinson, </a:t>
            </a:r>
            <a:r>
              <a:rPr lang="en-US" sz="1400" i="1" dirty="0"/>
              <a:t>Parent-Infant Program Coordinator, </a:t>
            </a:r>
            <a:r>
              <a:rPr lang="en-US" sz="1400" dirty="0"/>
              <a:t>The River School, Washington DC</a:t>
            </a:r>
            <a:endParaRPr lang="en-US" sz="1400" b="1" dirty="0"/>
          </a:p>
          <a:p>
            <a:r>
              <a:rPr lang="en-US" sz="1400" b="1" dirty="0"/>
              <a:t>Past Member:  Linda Lytle, </a:t>
            </a:r>
            <a:r>
              <a:rPr lang="en-US" sz="1400" i="1" dirty="0"/>
              <a:t>Professor, Department of Counseling</a:t>
            </a:r>
            <a:r>
              <a:rPr lang="en-US" sz="1400" dirty="0"/>
              <a:t>, Gallaudet University</a:t>
            </a:r>
          </a:p>
          <a:p>
            <a:endParaRPr lang="en-US" sz="1400" dirty="0"/>
          </a:p>
        </p:txBody>
      </p:sp>
      <p:cxnSp>
        <p:nvCxnSpPr>
          <p:cNvPr id="47" name="Straight Connector 4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70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96944-93F6-4368-ADB1-CEEB529B25BC}"/>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Why We Came Together</a:t>
            </a:r>
          </a:p>
        </p:txBody>
      </p:sp>
      <p:pic>
        <p:nvPicPr>
          <p:cNvPr id="10" name="Content Placeholder 5">
            <a:extLst>
              <a:ext uri="{FF2B5EF4-FFF2-40B4-BE49-F238E27FC236}">
                <a16:creationId xmlns:a16="http://schemas.microsoft.com/office/drawing/2014/main" id="{3C0D48E0-C5C1-48D9-A4F0-EA02AD7F1B42}"/>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049180" y="307731"/>
            <a:ext cx="3997637" cy="3997637"/>
          </a:xfrm>
          <a:prstGeom prst="rect">
            <a:avLst/>
          </a:prstGeom>
        </p:spPr>
      </p:pic>
      <p:pic>
        <p:nvPicPr>
          <p:cNvPr id="12" name="Content Placeholder 8">
            <a:extLst>
              <a:ext uri="{FF2B5EF4-FFF2-40B4-BE49-F238E27FC236}">
                <a16:creationId xmlns:a16="http://schemas.microsoft.com/office/drawing/2014/main" id="{DEC7FFD6-C9B7-47C9-8CDE-713DA705A1DB}"/>
              </a:ext>
            </a:extLst>
          </p:cNvPr>
          <p:cNvPicPr>
            <a:picLocks noChangeAspect="1"/>
          </p:cNvPicPr>
          <p:nvPr/>
        </p:nvPicPr>
        <p:blipFill rotWithShape="1">
          <a:blip r:embed="rId4"/>
          <a:srcRect t="7648" r="1" b="5174"/>
          <a:stretch/>
        </p:blipFill>
        <p:spPr>
          <a:xfrm>
            <a:off x="6416043" y="719098"/>
            <a:ext cx="5455917" cy="3174902"/>
          </a:xfrm>
          <a:prstGeom prst="rect">
            <a:avLst/>
          </a:prstGeom>
        </p:spPr>
      </p:pic>
      <p:cxnSp>
        <p:nvCxnSpPr>
          <p:cNvPr id="59" name="Straight Connector 5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61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E49A-B544-4092-B25E-D34765D607BF}"/>
              </a:ext>
            </a:extLst>
          </p:cNvPr>
          <p:cNvSpPr>
            <a:spLocks noGrp="1"/>
          </p:cNvSpPr>
          <p:nvPr>
            <p:ph type="title"/>
          </p:nvPr>
        </p:nvSpPr>
        <p:spPr>
          <a:xfrm>
            <a:off x="6746628" y="1783959"/>
            <a:ext cx="4645250" cy="2889114"/>
          </a:xfrm>
          <a:prstGeom prst="ellipse">
            <a:avLst/>
          </a:prstGeom>
        </p:spPr>
        <p:txBody>
          <a:bodyPr vert="horz" lIns="91440" tIns="45720" rIns="91440" bIns="45720" rtlCol="0" anchor="b">
            <a:normAutofit/>
          </a:bodyPr>
          <a:lstStyle/>
          <a:p>
            <a:pPr lvl="0"/>
            <a:r>
              <a:rPr lang="en-US" sz="2400" dirty="0"/>
              <a:t>We Want to Change the Conversation from Challenges and Mitigation to…</a:t>
            </a:r>
            <a:br>
              <a:rPr lang="en-US" sz="2400" dirty="0"/>
            </a:br>
            <a:endParaRPr lang="en-US" sz="2400" dirty="0"/>
          </a:p>
        </p:txBody>
      </p:sp>
      <p:sp>
        <p:nvSpPr>
          <p:cNvPr id="44" name="Freeform: Shape 3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5">
            <a:extLst>
              <a:ext uri="{FF2B5EF4-FFF2-40B4-BE49-F238E27FC236}">
                <a16:creationId xmlns:a16="http://schemas.microsoft.com/office/drawing/2014/main" id="{32D1A6D4-1CC0-4098-AB85-14E91F19C7ED}"/>
              </a:ext>
            </a:extLst>
          </p:cNvPr>
          <p:cNvPicPr>
            <a:picLocks noChangeAspect="1"/>
          </p:cNvPicPr>
          <p:nvPr/>
        </p:nvPicPr>
        <p:blipFill rotWithShape="1">
          <a:blip r:embed="rId3">
            <a:extLst>
              <a:ext uri="{28A0092B-C50C-407E-A947-70E740481C1C}">
                <a14:useLocalDpi xmlns:a14="http://schemas.microsoft.com/office/drawing/2010/main" val="0"/>
              </a:ext>
            </a:extLst>
          </a:blip>
          <a:srcRect l="20527" r="21278"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83492183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2FCB3B5B-8541-4249-A1BC-B69451700453}"/>
              </a:ext>
            </a:extLst>
          </p:cNvPr>
          <p:cNvPicPr>
            <a:picLocks noChangeAspect="1"/>
          </p:cNvPicPr>
          <p:nvPr/>
        </p:nvPicPr>
        <p:blipFill rotWithShape="1">
          <a:blip r:embed="rId3">
            <a:extLst>
              <a:ext uri="{28A0092B-C50C-407E-A947-70E740481C1C}">
                <a14:useLocalDpi xmlns:a14="http://schemas.microsoft.com/office/drawing/2010/main" val="0"/>
              </a:ext>
            </a:extLst>
          </a:blip>
          <a:srcRect t="17957" b="24697"/>
          <a:stretch/>
        </p:blipFill>
        <p:spPr>
          <a:xfrm>
            <a:off x="-1" y="10"/>
            <a:ext cx="12192001" cy="4666928"/>
          </a:xfrm>
          <a:prstGeom prst="rect">
            <a:avLst/>
          </a:prstGeom>
        </p:spPr>
      </p:pic>
      <p:pic>
        <p:nvPicPr>
          <p:cNvPr id="12" name="Picture 13">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Oval 15">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4BFF1CD-58BE-4A80-965F-06EAE3000CAB}"/>
              </a:ext>
            </a:extLst>
          </p:cNvPr>
          <p:cNvSpPr>
            <a:spLocks noGrp="1"/>
          </p:cNvSpPr>
          <p:nvPr>
            <p:ph idx="1"/>
          </p:nvPr>
        </p:nvSpPr>
        <p:spPr>
          <a:xfrm>
            <a:off x="112295" y="3978443"/>
            <a:ext cx="11284363" cy="3015916"/>
          </a:xfrm>
        </p:spPr>
        <p:txBody>
          <a:bodyPr anchor="ctr">
            <a:normAutofit/>
          </a:bodyPr>
          <a:lstStyle/>
          <a:p>
            <a:pPr marL="0" indent="0" algn="ctr">
              <a:buNone/>
            </a:pPr>
            <a:r>
              <a:rPr lang="en-US" sz="600" dirty="0">
                <a:solidFill>
                  <a:srgbClr val="000000"/>
                </a:solidFill>
              </a:rPr>
              <a:t>…</a:t>
            </a:r>
            <a:r>
              <a:rPr lang="en-US" sz="2400" dirty="0">
                <a:solidFill>
                  <a:srgbClr val="000000"/>
                </a:solidFill>
              </a:rPr>
              <a:t>attending to Social-Emotional Functioning </a:t>
            </a:r>
          </a:p>
          <a:p>
            <a:pPr marL="0" indent="0" algn="ctr">
              <a:buNone/>
            </a:pPr>
            <a:endParaRPr lang="en-US" sz="2000" dirty="0">
              <a:solidFill>
                <a:srgbClr val="000000"/>
              </a:solidFill>
            </a:endParaRPr>
          </a:p>
          <a:p>
            <a:pPr marL="0" indent="0" algn="ctr">
              <a:buNone/>
            </a:pPr>
            <a:r>
              <a:rPr lang="en-US" sz="2000" dirty="0">
                <a:solidFill>
                  <a:srgbClr val="000000"/>
                </a:solidFill>
              </a:rPr>
              <a:t>…not just language</a:t>
            </a:r>
          </a:p>
          <a:p>
            <a:pPr marL="0" indent="0" algn="ctr">
              <a:buNone/>
            </a:pPr>
            <a:r>
              <a:rPr lang="en-US" sz="2000" dirty="0">
                <a:solidFill>
                  <a:srgbClr val="000000"/>
                </a:solidFill>
              </a:rPr>
              <a:t>…not just audiologic concerns</a:t>
            </a:r>
          </a:p>
          <a:p>
            <a:pPr marL="0" indent="0" algn="ctr">
              <a:buNone/>
            </a:pPr>
            <a:r>
              <a:rPr lang="en-US" sz="2000" dirty="0">
                <a:solidFill>
                  <a:srgbClr val="000000"/>
                </a:solidFill>
              </a:rPr>
              <a:t>…not just medical questions</a:t>
            </a:r>
          </a:p>
          <a:p>
            <a:pPr marL="0" indent="0" algn="ctr">
              <a:buNone/>
            </a:pPr>
            <a:endParaRPr lang="en-US" sz="2000" dirty="0">
              <a:solidFill>
                <a:srgbClr val="000000"/>
              </a:solidFill>
            </a:endParaRPr>
          </a:p>
          <a:p>
            <a:pPr marL="0" indent="0" algn="ctr">
              <a:buNone/>
            </a:pPr>
            <a:r>
              <a:rPr lang="en-US" sz="2400" dirty="0">
                <a:solidFill>
                  <a:srgbClr val="000000"/>
                </a:solidFill>
              </a:rPr>
              <a:t>But really </a:t>
            </a:r>
            <a:r>
              <a:rPr lang="en-US" b="1" i="1" dirty="0">
                <a:solidFill>
                  <a:srgbClr val="000000"/>
                </a:solidFill>
                <a:cs typeface="Aharoni" panose="02010803020104030203" pitchFamily="2" charset="-79"/>
              </a:rPr>
              <a:t>Fostering Joy</a:t>
            </a:r>
          </a:p>
        </p:txBody>
      </p:sp>
    </p:spTree>
    <p:extLst>
      <p:ext uri="{BB962C8B-B14F-4D97-AF65-F5344CB8AC3E}">
        <p14:creationId xmlns:p14="http://schemas.microsoft.com/office/powerpoint/2010/main" val="142268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B4FB7-D488-4B3D-AE9A-FD03A40EDE8C}"/>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What Do We Know?</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B71B9853-DA74-442C-9749-BD7CAB91A739}"/>
              </a:ext>
            </a:extLst>
          </p:cNvPr>
          <p:cNvSpPr>
            <a:spLocks noGrp="1"/>
          </p:cNvSpPr>
          <p:nvPr>
            <p:ph idx="1"/>
          </p:nvPr>
        </p:nvSpPr>
        <p:spPr>
          <a:xfrm>
            <a:off x="4976031" y="963877"/>
            <a:ext cx="6377769" cy="4930246"/>
          </a:xfrm>
        </p:spPr>
        <p:txBody>
          <a:bodyPr anchor="ctr">
            <a:normAutofit/>
          </a:bodyPr>
          <a:lstStyle/>
          <a:p>
            <a:r>
              <a:rPr lang="en-US" sz="2400" b="1" dirty="0"/>
              <a:t>Parents who report experiencing high levels of stress tend to have deaf or hard of hearing children who have greater levels of emotional difficulties and reduced socioemotional development (Hintermair, 2006). </a:t>
            </a:r>
          </a:p>
          <a:p>
            <a:r>
              <a:rPr lang="en-US" sz="2400" b="1" dirty="0"/>
              <a:t>Among families with deaf or hard of hearing children, taking care of the special needs of family members and having insufficient relief from stress were rated as having the greatest negative impact on Family Quality of Life (Jackson, Wegner &amp; Turnbull, 2010)</a:t>
            </a:r>
          </a:p>
        </p:txBody>
      </p:sp>
    </p:spTree>
    <p:extLst>
      <p:ext uri="{BB962C8B-B14F-4D97-AF65-F5344CB8AC3E}">
        <p14:creationId xmlns:p14="http://schemas.microsoft.com/office/powerpoint/2010/main" val="149061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01D9F-3B0B-4081-A8B5-C3863505BC6E}"/>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What Else Do We Know?</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93F7C-FF53-4D34-9F69-5BE33059CC65}"/>
              </a:ext>
            </a:extLst>
          </p:cNvPr>
          <p:cNvSpPr>
            <a:spLocks noGrp="1"/>
          </p:cNvSpPr>
          <p:nvPr>
            <p:ph idx="1"/>
          </p:nvPr>
        </p:nvSpPr>
        <p:spPr>
          <a:xfrm>
            <a:off x="4976031" y="963877"/>
            <a:ext cx="6377769" cy="4930246"/>
          </a:xfrm>
        </p:spPr>
        <p:txBody>
          <a:bodyPr anchor="ctr">
            <a:normAutofit/>
          </a:bodyPr>
          <a:lstStyle/>
          <a:p>
            <a:r>
              <a:rPr lang="en-US" sz="2000" b="1"/>
              <a:t>An overview of emotional availability of caregivers toward infants and toddlers has shown that the extent to which caregivers can attend, attune, and foster engagement with their infants and toddlers will influence the child’s social and emotional development (Bornstein, Suwalsky &amp; Breakstone, 2012)</a:t>
            </a:r>
          </a:p>
          <a:p>
            <a:r>
              <a:rPr lang="en-US" sz="2000" b="1"/>
              <a:t>Positive mother-child interactions are reinforced by social networks of families with children who are deaf or hard of hearing (Meadow-Orlans, Mertens &amp; Sass-Lehrer, 2003)</a:t>
            </a:r>
          </a:p>
          <a:p>
            <a:r>
              <a:rPr lang="en-US" sz="2000" b="1"/>
              <a:t>Parent attitudes, parent involvement, social support, expectations, and problem-solving skills are related to academic and social development of children who are deaf (Calderon &amp; Greenberg, 2011).</a:t>
            </a:r>
          </a:p>
          <a:p>
            <a:endParaRPr lang="en-US" sz="2000"/>
          </a:p>
        </p:txBody>
      </p:sp>
    </p:spTree>
    <p:extLst>
      <p:ext uri="{BB962C8B-B14F-4D97-AF65-F5344CB8AC3E}">
        <p14:creationId xmlns:p14="http://schemas.microsoft.com/office/powerpoint/2010/main" val="409076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F893DA68-A572-447D-BD18-8A0EA34C7A86}"/>
              </a:ext>
            </a:extLst>
          </p:cNvPr>
          <p:cNvSpPr>
            <a:spLocks noGrp="1"/>
          </p:cNvSpPr>
          <p:nvPr>
            <p:ph type="title"/>
          </p:nvPr>
        </p:nvSpPr>
        <p:spPr>
          <a:xfrm>
            <a:off x="838200" y="5529884"/>
            <a:ext cx="8078342" cy="1096331"/>
          </a:xfrm>
        </p:spPr>
        <p:txBody>
          <a:bodyPr>
            <a:normAutofit/>
          </a:bodyPr>
          <a:lstStyle/>
          <a:p>
            <a:r>
              <a:rPr lang="en-US" sz="6000" b="1" dirty="0">
                <a:solidFill>
                  <a:srgbClr val="FF0000"/>
                </a:solidFill>
              </a:rPr>
              <a:t>Fostering Joy</a:t>
            </a:r>
          </a:p>
        </p:txBody>
      </p:sp>
      <p:graphicFrame>
        <p:nvGraphicFramePr>
          <p:cNvPr id="5" name="Content Placeholder 2">
            <a:extLst>
              <a:ext uri="{FF2B5EF4-FFF2-40B4-BE49-F238E27FC236}">
                <a16:creationId xmlns:a16="http://schemas.microsoft.com/office/drawing/2014/main" id="{4F2A0F98-B37E-43E4-9EA7-8552EDF2514E}"/>
              </a:ext>
            </a:extLst>
          </p:cNvPr>
          <p:cNvGraphicFramePr>
            <a:graphicFrameLocks noGrp="1"/>
          </p:cNvGraphicFramePr>
          <p:nvPr>
            <p:ph idx="1"/>
            <p:extLst>
              <p:ext uri="{D42A27DB-BD31-4B8C-83A1-F6EECF244321}">
                <p14:modId xmlns:p14="http://schemas.microsoft.com/office/powerpoint/2010/main" val="323128107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1189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C3508F-08F6-45F6-A191-E30CA721F1F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Mission Statement</a:t>
            </a:r>
          </a:p>
        </p:txBody>
      </p:sp>
      <p:graphicFrame>
        <p:nvGraphicFramePr>
          <p:cNvPr id="5" name="Content Placeholder 2">
            <a:extLst>
              <a:ext uri="{FF2B5EF4-FFF2-40B4-BE49-F238E27FC236}">
                <a16:creationId xmlns:a16="http://schemas.microsoft.com/office/drawing/2014/main" id="{6414FC20-65E1-442C-92B6-D2C906B5DAFB}"/>
              </a:ext>
            </a:extLst>
          </p:cNvPr>
          <p:cNvGraphicFramePr>
            <a:graphicFrameLocks noGrp="1"/>
          </p:cNvGraphicFramePr>
          <p:nvPr>
            <p:ph idx="1"/>
            <p:extLst>
              <p:ext uri="{D42A27DB-BD31-4B8C-83A1-F6EECF244321}">
                <p14:modId xmlns:p14="http://schemas.microsoft.com/office/powerpoint/2010/main" val="238647340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16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1329</Words>
  <Application>Microsoft Office PowerPoint</Application>
  <PresentationFormat>Widescreen</PresentationFormat>
  <Paragraphs>126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#DHHFosteringJoy:  A Movement to Celebrate the Magic of Raising Children who are D/HH</vt:lpstr>
      <vt:lpstr>The Joy Core Team</vt:lpstr>
      <vt:lpstr>Why We Came Together</vt:lpstr>
      <vt:lpstr>We Want to Change the Conversation from Challenges and Mitigation to… </vt:lpstr>
      <vt:lpstr>PowerPoint Presentation</vt:lpstr>
      <vt:lpstr>What Do We Know?</vt:lpstr>
      <vt:lpstr>What Else Do We Know?</vt:lpstr>
      <vt:lpstr>Fostering Joy</vt:lpstr>
      <vt:lpstr>Mission Statement</vt:lpstr>
      <vt:lpstr>Past Activities</vt:lpstr>
      <vt:lpstr>Current Projects</vt:lpstr>
      <vt:lpstr>Parent/Professional Ambassadors </vt:lpstr>
      <vt:lpstr>Ambassadors Roles </vt:lpstr>
      <vt:lpstr>TIPS/Strategies for Families Need YOUR Input Too!</vt:lpstr>
      <vt:lpstr>Be a Part of the #DHHFosteringJoy Movement!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#DHHFosteringJoy:  A Movement to Celebrate the Magic of Raising Children who are D/HH</dc:title>
  <dc:creator>Candace Davies</dc:creator>
  <cp:lastModifiedBy>Candace Davies</cp:lastModifiedBy>
  <cp:revision>1</cp:revision>
  <dcterms:created xsi:type="dcterms:W3CDTF">2020-02-04T17:44:33Z</dcterms:created>
  <dcterms:modified xsi:type="dcterms:W3CDTF">2020-07-29T21:26:13Z</dcterms:modified>
</cp:coreProperties>
</file>